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0" r:id="rId2"/>
    <p:sldId id="281" r:id="rId3"/>
    <p:sldId id="287" r:id="rId4"/>
    <p:sldId id="329" r:id="rId5"/>
    <p:sldId id="318" r:id="rId6"/>
    <p:sldId id="319" r:id="rId7"/>
    <p:sldId id="282" r:id="rId8"/>
    <p:sldId id="289" r:id="rId9"/>
    <p:sldId id="290" r:id="rId10"/>
    <p:sldId id="291" r:id="rId11"/>
    <p:sldId id="264" r:id="rId12"/>
    <p:sldId id="294" r:id="rId13"/>
    <p:sldId id="295" r:id="rId14"/>
    <p:sldId id="296" r:id="rId15"/>
    <p:sldId id="298" r:id="rId16"/>
    <p:sldId id="302" r:id="rId17"/>
    <p:sldId id="301" r:id="rId18"/>
    <p:sldId id="326" r:id="rId19"/>
    <p:sldId id="328" r:id="rId20"/>
    <p:sldId id="299" r:id="rId21"/>
    <p:sldId id="322" r:id="rId22"/>
    <p:sldId id="307" r:id="rId23"/>
    <p:sldId id="312" r:id="rId24"/>
    <p:sldId id="323" r:id="rId25"/>
    <p:sldId id="325" r:id="rId26"/>
    <p:sldId id="314" r:id="rId27"/>
    <p:sldId id="315" r:id="rId28"/>
    <p:sldId id="262" r:id="rId29"/>
    <p:sldId id="271" r:id="rId30"/>
    <p:sldId id="274" r:id="rId31"/>
    <p:sldId id="305" r:id="rId32"/>
    <p:sldId id="316" r:id="rId33"/>
    <p:sldId id="263" r:id="rId34"/>
    <p:sldId id="320" r:id="rId35"/>
    <p:sldId id="321" r:id="rId36"/>
    <p:sldId id="306" r:id="rId37"/>
    <p:sldId id="292" r:id="rId38"/>
    <p:sldId id="313" r:id="rId39"/>
    <p:sldId id="27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A8F9AF-4773-40A6-B497-F23B679D5184}" v="1567" dt="2019-02-21T08:30:38.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36" autoAdjust="0"/>
    <p:restoredTop sz="94660"/>
  </p:normalViewPr>
  <p:slideViewPr>
    <p:cSldViewPr snapToGrid="0">
      <p:cViewPr varScale="1">
        <p:scale>
          <a:sx n="68" d="100"/>
          <a:sy n="68" d="100"/>
        </p:scale>
        <p:origin x="13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墨然 李" userId="d0932fb5d25d5a37" providerId="LiveId" clId="{8DA8F9AF-4773-40A6-B497-F23B679D5184}"/>
    <pc:docChg chg="undo custSel addSld delSld modSld sldOrd modMainMaster">
      <pc:chgData name="墨然 李" userId="d0932fb5d25d5a37" providerId="LiveId" clId="{8DA8F9AF-4773-40A6-B497-F23B679D5184}" dt="2019-02-21T08:30:38.067" v="4119"/>
      <pc:docMkLst>
        <pc:docMk/>
      </pc:docMkLst>
      <pc:sldChg chg="modSp">
        <pc:chgData name="墨然 李" userId="d0932fb5d25d5a37" providerId="LiveId" clId="{8DA8F9AF-4773-40A6-B497-F23B679D5184}" dt="2019-02-18T07:44:34.730" v="165"/>
        <pc:sldMkLst>
          <pc:docMk/>
          <pc:sldMk cId="393305109" sldId="262"/>
        </pc:sldMkLst>
        <pc:spChg chg="mod">
          <ac:chgData name="墨然 李" userId="d0932fb5d25d5a37" providerId="LiveId" clId="{8DA8F9AF-4773-40A6-B497-F23B679D5184}" dt="2019-02-18T07:44:34.730" v="165"/>
          <ac:spMkLst>
            <pc:docMk/>
            <pc:sldMk cId="393305109" sldId="262"/>
            <ac:spMk id="3" creationId="{D473C835-B08A-45CA-8CB8-F966AB7697C6}"/>
          </ac:spMkLst>
        </pc:spChg>
        <pc:picChg chg="mod">
          <ac:chgData name="墨然 李" userId="d0932fb5d25d5a37" providerId="LiveId" clId="{8DA8F9AF-4773-40A6-B497-F23B679D5184}" dt="2019-02-18T07:44:34.730" v="165"/>
          <ac:picMkLst>
            <pc:docMk/>
            <pc:sldMk cId="393305109" sldId="262"/>
            <ac:picMk id="5" creationId="{A9599870-30E7-4F0C-80C0-2E8087773D8D}"/>
          </ac:picMkLst>
        </pc:picChg>
        <pc:picChg chg="mod">
          <ac:chgData name="墨然 李" userId="d0932fb5d25d5a37" providerId="LiveId" clId="{8DA8F9AF-4773-40A6-B497-F23B679D5184}" dt="2019-02-18T07:44:34.730" v="165"/>
          <ac:picMkLst>
            <pc:docMk/>
            <pc:sldMk cId="393305109" sldId="262"/>
            <ac:picMk id="11" creationId="{BB6A869D-2B8D-4CDB-8E71-E6D72EF94CE5}"/>
          </ac:picMkLst>
        </pc:picChg>
      </pc:sldChg>
      <pc:sldChg chg="modSp">
        <pc:chgData name="墨然 李" userId="d0932fb5d25d5a37" providerId="LiveId" clId="{8DA8F9AF-4773-40A6-B497-F23B679D5184}" dt="2019-02-18T07:44:34.730" v="165"/>
        <pc:sldMkLst>
          <pc:docMk/>
          <pc:sldMk cId="4045095324" sldId="263"/>
        </pc:sldMkLst>
        <pc:spChg chg="mod">
          <ac:chgData name="墨然 李" userId="d0932fb5d25d5a37" providerId="LiveId" clId="{8DA8F9AF-4773-40A6-B497-F23B679D5184}" dt="2019-02-18T07:44:34.730" v="165"/>
          <ac:spMkLst>
            <pc:docMk/>
            <pc:sldMk cId="4045095324" sldId="263"/>
            <ac:spMk id="4" creationId="{D877D8A8-ED39-4060-8DCC-26CB4D4E87DF}"/>
          </ac:spMkLst>
        </pc:spChg>
        <pc:spChg chg="mod">
          <ac:chgData name="墨然 李" userId="d0932fb5d25d5a37" providerId="LiveId" clId="{8DA8F9AF-4773-40A6-B497-F23B679D5184}" dt="2019-02-18T07:44:34.730" v="165"/>
          <ac:spMkLst>
            <pc:docMk/>
            <pc:sldMk cId="4045095324" sldId="263"/>
            <ac:spMk id="5" creationId="{FC767C7E-637B-4046-9F87-DB9D7723B45E}"/>
          </ac:spMkLst>
        </pc:spChg>
        <pc:spChg chg="mod">
          <ac:chgData name="墨然 李" userId="d0932fb5d25d5a37" providerId="LiveId" clId="{8DA8F9AF-4773-40A6-B497-F23B679D5184}" dt="2019-02-18T07:44:34.730" v="165"/>
          <ac:spMkLst>
            <pc:docMk/>
            <pc:sldMk cId="4045095324" sldId="263"/>
            <ac:spMk id="6" creationId="{C28CEA4A-3574-46A8-8A19-87AD04058B31}"/>
          </ac:spMkLst>
        </pc:spChg>
        <pc:spChg chg="mod">
          <ac:chgData name="墨然 李" userId="d0932fb5d25d5a37" providerId="LiveId" clId="{8DA8F9AF-4773-40A6-B497-F23B679D5184}" dt="2019-02-18T07:44:34.730" v="165"/>
          <ac:spMkLst>
            <pc:docMk/>
            <pc:sldMk cId="4045095324" sldId="263"/>
            <ac:spMk id="7" creationId="{862BE052-B643-453E-B905-C8629EA34BC8}"/>
          </ac:spMkLst>
        </pc:spChg>
        <pc:spChg chg="mod">
          <ac:chgData name="墨然 李" userId="d0932fb5d25d5a37" providerId="LiveId" clId="{8DA8F9AF-4773-40A6-B497-F23B679D5184}" dt="2019-02-18T07:44:34.730" v="165"/>
          <ac:spMkLst>
            <pc:docMk/>
            <pc:sldMk cId="4045095324" sldId="263"/>
            <ac:spMk id="12" creationId="{7B076783-4D2E-4ECE-8041-23F8AB0155E0}"/>
          </ac:spMkLst>
        </pc:spChg>
        <pc:spChg chg="mod">
          <ac:chgData name="墨然 李" userId="d0932fb5d25d5a37" providerId="LiveId" clId="{8DA8F9AF-4773-40A6-B497-F23B679D5184}" dt="2019-02-18T07:44:34.730" v="165"/>
          <ac:spMkLst>
            <pc:docMk/>
            <pc:sldMk cId="4045095324" sldId="263"/>
            <ac:spMk id="14" creationId="{F4679C48-F24D-41DB-A79A-5DA9B27940B7}"/>
          </ac:spMkLst>
        </pc:spChg>
        <pc:spChg chg="mod">
          <ac:chgData name="墨然 李" userId="d0932fb5d25d5a37" providerId="LiveId" clId="{8DA8F9AF-4773-40A6-B497-F23B679D5184}" dt="2019-02-18T07:44:34.730" v="165"/>
          <ac:spMkLst>
            <pc:docMk/>
            <pc:sldMk cId="4045095324" sldId="263"/>
            <ac:spMk id="17" creationId="{4BAAAADC-4328-48B8-95C4-A888706CD08E}"/>
          </ac:spMkLst>
        </pc:spChg>
        <pc:grpChg chg="mod">
          <ac:chgData name="墨然 李" userId="d0932fb5d25d5a37" providerId="LiveId" clId="{8DA8F9AF-4773-40A6-B497-F23B679D5184}" dt="2019-02-18T07:44:34.730" v="165"/>
          <ac:grpSpMkLst>
            <pc:docMk/>
            <pc:sldMk cId="4045095324" sldId="263"/>
            <ac:grpSpMk id="20" creationId="{CD5FF1F0-412D-4FD5-B17E-739E9090714F}"/>
          </ac:grpSpMkLst>
        </pc:grpChg>
      </pc:sldChg>
      <pc:sldChg chg="modSp ord modTransition">
        <pc:chgData name="墨然 李" userId="d0932fb5d25d5a37" providerId="LiveId" clId="{8DA8F9AF-4773-40A6-B497-F23B679D5184}" dt="2019-02-21T07:19:45.647" v="4018"/>
        <pc:sldMkLst>
          <pc:docMk/>
          <pc:sldMk cId="221220980" sldId="264"/>
        </pc:sldMkLst>
        <pc:spChg chg="mod">
          <ac:chgData name="墨然 李" userId="d0932fb5d25d5a37" providerId="LiveId" clId="{8DA8F9AF-4773-40A6-B497-F23B679D5184}" dt="2019-02-18T08:36:06.693" v="777" actId="1076"/>
          <ac:spMkLst>
            <pc:docMk/>
            <pc:sldMk cId="221220980" sldId="264"/>
            <ac:spMk id="2" creationId="{30AD5264-93AA-4CAA-BAB6-DA8BF726C0B1}"/>
          </ac:spMkLst>
        </pc:spChg>
        <pc:spChg chg="mod">
          <ac:chgData name="墨然 李" userId="d0932fb5d25d5a37" providerId="LiveId" clId="{8DA8F9AF-4773-40A6-B497-F23B679D5184}" dt="2019-02-18T08:33:26.938" v="723" actId="1076"/>
          <ac:spMkLst>
            <pc:docMk/>
            <pc:sldMk cId="221220980" sldId="264"/>
            <ac:spMk id="4" creationId="{7908266C-0420-4D07-92C5-CBCFDA5B2C16}"/>
          </ac:spMkLst>
        </pc:spChg>
        <pc:spChg chg="mod">
          <ac:chgData name="墨然 李" userId="d0932fb5d25d5a37" providerId="LiveId" clId="{8DA8F9AF-4773-40A6-B497-F23B679D5184}" dt="2019-02-18T08:36:01.098" v="776" actId="403"/>
          <ac:spMkLst>
            <pc:docMk/>
            <pc:sldMk cId="221220980" sldId="264"/>
            <ac:spMk id="5" creationId="{2B998654-736E-4CF0-A885-961D9D339D00}"/>
          </ac:spMkLst>
        </pc:spChg>
        <pc:spChg chg="mod">
          <ac:chgData name="墨然 李" userId="d0932fb5d25d5a37" providerId="LiveId" clId="{8DA8F9AF-4773-40A6-B497-F23B679D5184}" dt="2019-02-18T08:36:01.098" v="776" actId="403"/>
          <ac:spMkLst>
            <pc:docMk/>
            <pc:sldMk cId="221220980" sldId="264"/>
            <ac:spMk id="6" creationId="{AE474447-83D2-4E22-9145-68432FBB5F2D}"/>
          </ac:spMkLst>
        </pc:spChg>
        <pc:spChg chg="mod">
          <ac:chgData name="墨然 李" userId="d0932fb5d25d5a37" providerId="LiveId" clId="{8DA8F9AF-4773-40A6-B497-F23B679D5184}" dt="2019-02-18T08:36:01.098" v="776" actId="403"/>
          <ac:spMkLst>
            <pc:docMk/>
            <pc:sldMk cId="221220980" sldId="264"/>
            <ac:spMk id="7" creationId="{41474017-75DF-479A-9B93-DB4862CD6833}"/>
          </ac:spMkLst>
        </pc:spChg>
        <pc:spChg chg="mod">
          <ac:chgData name="墨然 李" userId="d0932fb5d25d5a37" providerId="LiveId" clId="{8DA8F9AF-4773-40A6-B497-F23B679D5184}" dt="2019-02-18T08:36:01.098" v="776" actId="403"/>
          <ac:spMkLst>
            <pc:docMk/>
            <pc:sldMk cId="221220980" sldId="264"/>
            <ac:spMk id="8" creationId="{FEFCE427-9E3D-485A-9267-ADAB790607FD}"/>
          </ac:spMkLst>
        </pc:spChg>
        <pc:spChg chg="mod">
          <ac:chgData name="墨然 李" userId="d0932fb5d25d5a37" providerId="LiveId" clId="{8DA8F9AF-4773-40A6-B497-F23B679D5184}" dt="2019-02-18T08:36:01.098" v="776" actId="403"/>
          <ac:spMkLst>
            <pc:docMk/>
            <pc:sldMk cId="221220980" sldId="264"/>
            <ac:spMk id="9" creationId="{AD174736-B160-4729-AE3B-77F7674D123C}"/>
          </ac:spMkLst>
        </pc:spChg>
        <pc:spChg chg="mod">
          <ac:chgData name="墨然 李" userId="d0932fb5d25d5a37" providerId="LiveId" clId="{8DA8F9AF-4773-40A6-B497-F23B679D5184}" dt="2019-02-18T08:36:01.098" v="776" actId="403"/>
          <ac:spMkLst>
            <pc:docMk/>
            <pc:sldMk cId="221220980" sldId="264"/>
            <ac:spMk id="10" creationId="{76AF28D5-34F4-4049-A1B1-00130999C0AE}"/>
          </ac:spMkLst>
        </pc:spChg>
        <pc:spChg chg="mod">
          <ac:chgData name="墨然 李" userId="d0932fb5d25d5a37" providerId="LiveId" clId="{8DA8F9AF-4773-40A6-B497-F23B679D5184}" dt="2019-02-18T08:36:01.098" v="776" actId="403"/>
          <ac:spMkLst>
            <pc:docMk/>
            <pc:sldMk cId="221220980" sldId="264"/>
            <ac:spMk id="11" creationId="{CF8259B6-65E6-430E-9BE4-830DD09C49E5}"/>
          </ac:spMkLst>
        </pc:spChg>
        <pc:spChg chg="mod">
          <ac:chgData name="墨然 李" userId="d0932fb5d25d5a37" providerId="LiveId" clId="{8DA8F9AF-4773-40A6-B497-F23B679D5184}" dt="2019-02-18T08:36:01.098" v="776" actId="403"/>
          <ac:spMkLst>
            <pc:docMk/>
            <pc:sldMk cId="221220980" sldId="264"/>
            <ac:spMk id="12" creationId="{6AD9FDFF-5B66-42D7-97CE-CCB7C56D450F}"/>
          </ac:spMkLst>
        </pc:spChg>
        <pc:spChg chg="mod">
          <ac:chgData name="墨然 李" userId="d0932fb5d25d5a37" providerId="LiveId" clId="{8DA8F9AF-4773-40A6-B497-F23B679D5184}" dt="2019-02-18T08:34:05.609" v="727" actId="1076"/>
          <ac:spMkLst>
            <pc:docMk/>
            <pc:sldMk cId="221220980" sldId="264"/>
            <ac:spMk id="13" creationId="{A463D91C-C640-4D32-8DA9-3554BA85B9D2}"/>
          </ac:spMkLst>
        </pc:spChg>
        <pc:spChg chg="mod">
          <ac:chgData name="墨然 李" userId="d0932fb5d25d5a37" providerId="LiveId" clId="{8DA8F9AF-4773-40A6-B497-F23B679D5184}" dt="2019-02-18T08:35:03.380" v="739" actId="1076"/>
          <ac:spMkLst>
            <pc:docMk/>
            <pc:sldMk cId="221220980" sldId="264"/>
            <ac:spMk id="14" creationId="{A9B80B19-6EFD-4648-A88C-A562B2D1CE63}"/>
          </ac:spMkLst>
        </pc:spChg>
        <pc:spChg chg="mod">
          <ac:chgData name="墨然 李" userId="d0932fb5d25d5a37" providerId="LiveId" clId="{8DA8F9AF-4773-40A6-B497-F23B679D5184}" dt="2019-02-18T08:34:02.320" v="726" actId="1076"/>
          <ac:spMkLst>
            <pc:docMk/>
            <pc:sldMk cId="221220980" sldId="264"/>
            <ac:spMk id="15" creationId="{BFD33886-6AC7-4F2B-B6E8-826878348B69}"/>
          </ac:spMkLst>
        </pc:spChg>
        <pc:spChg chg="mod">
          <ac:chgData name="墨然 李" userId="d0932fb5d25d5a37" providerId="LiveId" clId="{8DA8F9AF-4773-40A6-B497-F23B679D5184}" dt="2019-02-18T08:35:11.401" v="740" actId="1076"/>
          <ac:spMkLst>
            <pc:docMk/>
            <pc:sldMk cId="221220980" sldId="264"/>
            <ac:spMk id="16" creationId="{6B8870C7-39AF-4400-B8F5-0F91B5D43AD4}"/>
          </ac:spMkLst>
        </pc:spChg>
        <pc:spChg chg="mod">
          <ac:chgData name="墨然 李" userId="d0932fb5d25d5a37" providerId="LiveId" clId="{8DA8F9AF-4773-40A6-B497-F23B679D5184}" dt="2019-02-18T08:36:01.098" v="776" actId="403"/>
          <ac:spMkLst>
            <pc:docMk/>
            <pc:sldMk cId="221220980" sldId="264"/>
            <ac:spMk id="17" creationId="{4CF7D3E3-04AC-44E8-A30A-208B8D76CAAF}"/>
          </ac:spMkLst>
        </pc:spChg>
        <pc:spChg chg="mod">
          <ac:chgData name="墨然 李" userId="d0932fb5d25d5a37" providerId="LiveId" clId="{8DA8F9AF-4773-40A6-B497-F23B679D5184}" dt="2019-02-18T08:36:01.098" v="776" actId="403"/>
          <ac:spMkLst>
            <pc:docMk/>
            <pc:sldMk cId="221220980" sldId="264"/>
            <ac:spMk id="18" creationId="{23064DBC-A3F7-4A3B-B204-125F80AFA68F}"/>
          </ac:spMkLst>
        </pc:spChg>
        <pc:spChg chg="mod">
          <ac:chgData name="墨然 李" userId="d0932fb5d25d5a37" providerId="LiveId" clId="{8DA8F9AF-4773-40A6-B497-F23B679D5184}" dt="2019-02-18T08:36:09.899" v="778" actId="14100"/>
          <ac:spMkLst>
            <pc:docMk/>
            <pc:sldMk cId="221220980" sldId="264"/>
            <ac:spMk id="19" creationId="{C3E8E18D-03AF-4689-8B06-16C0F83FCDEF}"/>
          </ac:spMkLst>
        </pc:spChg>
        <pc:spChg chg="mod">
          <ac:chgData name="墨然 李" userId="d0932fb5d25d5a37" providerId="LiveId" clId="{8DA8F9AF-4773-40A6-B497-F23B679D5184}" dt="2019-02-18T08:36:01.098" v="776" actId="403"/>
          <ac:spMkLst>
            <pc:docMk/>
            <pc:sldMk cId="221220980" sldId="264"/>
            <ac:spMk id="21" creationId="{0E4E36BE-3291-4838-8EB0-E694A08E5844}"/>
          </ac:spMkLst>
        </pc:spChg>
        <pc:spChg chg="mod">
          <ac:chgData name="墨然 李" userId="d0932fb5d25d5a37" providerId="LiveId" clId="{8DA8F9AF-4773-40A6-B497-F23B679D5184}" dt="2019-02-18T08:36:01.098" v="776" actId="403"/>
          <ac:spMkLst>
            <pc:docMk/>
            <pc:sldMk cId="221220980" sldId="264"/>
            <ac:spMk id="23" creationId="{3DCF8EFE-FD28-4B0B-AC62-799BF1840651}"/>
          </ac:spMkLst>
        </pc:spChg>
        <pc:cxnChg chg="mod">
          <ac:chgData name="墨然 李" userId="d0932fb5d25d5a37" providerId="LiveId" clId="{8DA8F9AF-4773-40A6-B497-F23B679D5184}" dt="2019-02-18T08:34:54.528" v="738" actId="14100"/>
          <ac:cxnSpMkLst>
            <pc:docMk/>
            <pc:sldMk cId="221220980" sldId="264"/>
            <ac:cxnSpMk id="3" creationId="{079D963C-399A-4577-8EFD-7F359E0F29C0}"/>
          </ac:cxnSpMkLst>
        </pc:cxnChg>
      </pc:sldChg>
      <pc:sldChg chg="modSp">
        <pc:chgData name="墨然 李" userId="d0932fb5d25d5a37" providerId="LiveId" clId="{8DA8F9AF-4773-40A6-B497-F23B679D5184}" dt="2019-02-18T07:44:34.730" v="165"/>
        <pc:sldMkLst>
          <pc:docMk/>
          <pc:sldMk cId="3311758601" sldId="271"/>
        </pc:sldMkLst>
        <pc:spChg chg="mod">
          <ac:chgData name="墨然 李" userId="d0932fb5d25d5a37" providerId="LiveId" clId="{8DA8F9AF-4773-40A6-B497-F23B679D5184}" dt="2019-02-18T07:44:34.730" v="165"/>
          <ac:spMkLst>
            <pc:docMk/>
            <pc:sldMk cId="3311758601" sldId="271"/>
            <ac:spMk id="4" creationId="{5BC8354D-1406-4FA1-85C0-BD22F07167D7}"/>
          </ac:spMkLst>
        </pc:spChg>
        <pc:spChg chg="mod">
          <ac:chgData name="墨然 李" userId="d0932fb5d25d5a37" providerId="LiveId" clId="{8DA8F9AF-4773-40A6-B497-F23B679D5184}" dt="2019-02-18T07:44:34.730" v="165"/>
          <ac:spMkLst>
            <pc:docMk/>
            <pc:sldMk cId="3311758601" sldId="271"/>
            <ac:spMk id="60" creationId="{26FE0CC1-F3DF-4C8B-944A-FC9D5CAB5A3E}"/>
          </ac:spMkLst>
        </pc:spChg>
        <pc:spChg chg="mod">
          <ac:chgData name="墨然 李" userId="d0932fb5d25d5a37" providerId="LiveId" clId="{8DA8F9AF-4773-40A6-B497-F23B679D5184}" dt="2019-02-18T07:44:34.730" v="165"/>
          <ac:spMkLst>
            <pc:docMk/>
            <pc:sldMk cId="3311758601" sldId="271"/>
            <ac:spMk id="62" creationId="{EC298131-00C9-4C3F-BD91-8B4CD0BF7E84}"/>
          </ac:spMkLst>
        </pc:spChg>
        <pc:grpChg chg="mod">
          <ac:chgData name="墨然 李" userId="d0932fb5d25d5a37" providerId="LiveId" clId="{8DA8F9AF-4773-40A6-B497-F23B679D5184}" dt="2019-02-18T07:44:34.730" v="165"/>
          <ac:grpSpMkLst>
            <pc:docMk/>
            <pc:sldMk cId="3311758601" sldId="271"/>
            <ac:grpSpMk id="63" creationId="{712FF002-AED2-4D64-A3E0-BD9EF1171E6A}"/>
          </ac:grpSpMkLst>
        </pc:grpChg>
        <pc:graphicFrameChg chg="mod">
          <ac:chgData name="墨然 李" userId="d0932fb5d25d5a37" providerId="LiveId" clId="{8DA8F9AF-4773-40A6-B497-F23B679D5184}" dt="2019-02-18T07:44:34.730" v="165"/>
          <ac:graphicFrameMkLst>
            <pc:docMk/>
            <pc:sldMk cId="3311758601" sldId="271"/>
            <ac:graphicFrameMk id="10" creationId="{EF428939-D5BE-4258-A94D-50D8654A8A68}"/>
          </ac:graphicFrameMkLst>
        </pc:graphicFrameChg>
      </pc:sldChg>
      <pc:sldChg chg="modSp">
        <pc:chgData name="墨然 李" userId="d0932fb5d25d5a37" providerId="LiveId" clId="{8DA8F9AF-4773-40A6-B497-F23B679D5184}" dt="2019-02-18T07:44:34.730" v="165"/>
        <pc:sldMkLst>
          <pc:docMk/>
          <pc:sldMk cId="861249313" sldId="274"/>
        </pc:sldMkLst>
        <pc:spChg chg="mod">
          <ac:chgData name="墨然 李" userId="d0932fb5d25d5a37" providerId="LiveId" clId="{8DA8F9AF-4773-40A6-B497-F23B679D5184}" dt="2019-02-18T07:44:34.730" v="165"/>
          <ac:spMkLst>
            <pc:docMk/>
            <pc:sldMk cId="861249313" sldId="274"/>
            <ac:spMk id="32" creationId="{0AFD6117-8613-430E-A634-5F5A8ECCF5E6}"/>
          </ac:spMkLst>
        </pc:spChg>
        <pc:spChg chg="mod">
          <ac:chgData name="墨然 李" userId="d0932fb5d25d5a37" providerId="LiveId" clId="{8DA8F9AF-4773-40A6-B497-F23B679D5184}" dt="2019-02-18T07:44:34.730" v="165"/>
          <ac:spMkLst>
            <pc:docMk/>
            <pc:sldMk cId="861249313" sldId="274"/>
            <ac:spMk id="73" creationId="{0672AEF7-F9C3-494C-81A2-191B749F3BEC}"/>
          </ac:spMkLst>
        </pc:spChg>
        <pc:spChg chg="mod">
          <ac:chgData name="墨然 李" userId="d0932fb5d25d5a37" providerId="LiveId" clId="{8DA8F9AF-4773-40A6-B497-F23B679D5184}" dt="2019-02-18T07:44:34.730" v="165"/>
          <ac:spMkLst>
            <pc:docMk/>
            <pc:sldMk cId="861249313" sldId="274"/>
            <ac:spMk id="74" creationId="{3E025414-B353-4F9D-B798-655BE0650B57}"/>
          </ac:spMkLst>
        </pc:spChg>
        <pc:grpChg chg="mod">
          <ac:chgData name="墨然 李" userId="d0932fb5d25d5a37" providerId="LiveId" clId="{8DA8F9AF-4773-40A6-B497-F23B679D5184}" dt="2019-02-18T07:44:34.730" v="165"/>
          <ac:grpSpMkLst>
            <pc:docMk/>
            <pc:sldMk cId="861249313" sldId="274"/>
            <ac:grpSpMk id="3" creationId="{5E4DB80E-4EB0-435C-ACCE-4AB109C66A4A}"/>
          </ac:grpSpMkLst>
        </pc:grpChg>
        <pc:graphicFrameChg chg="mod">
          <ac:chgData name="墨然 李" userId="d0932fb5d25d5a37" providerId="LiveId" clId="{8DA8F9AF-4773-40A6-B497-F23B679D5184}" dt="2019-02-18T07:44:34.730" v="165"/>
          <ac:graphicFrameMkLst>
            <pc:docMk/>
            <pc:sldMk cId="861249313" sldId="274"/>
            <ac:graphicFrameMk id="72" creationId="{381BFDB7-1599-4328-855D-DEF3E6BFB656}"/>
          </ac:graphicFrameMkLst>
        </pc:graphicFrameChg>
      </pc:sldChg>
      <pc:sldChg chg="addSp delSp modSp ord modTransition">
        <pc:chgData name="墨然 李" userId="d0932fb5d25d5a37" providerId="LiveId" clId="{8DA8F9AF-4773-40A6-B497-F23B679D5184}" dt="2019-02-18T12:37:29.388" v="2868"/>
        <pc:sldMkLst>
          <pc:docMk/>
          <pc:sldMk cId="377391782" sldId="275"/>
        </pc:sldMkLst>
        <pc:spChg chg="add del mod">
          <ac:chgData name="墨然 李" userId="d0932fb5d25d5a37" providerId="LiveId" clId="{8DA8F9AF-4773-40A6-B497-F23B679D5184}" dt="2019-02-18T08:45:04.111" v="1003" actId="478"/>
          <ac:spMkLst>
            <pc:docMk/>
            <pc:sldMk cId="377391782" sldId="275"/>
            <ac:spMk id="2" creationId="{C0CAF54E-D27B-4E08-B802-D807832332E4}"/>
          </ac:spMkLst>
        </pc:spChg>
        <pc:spChg chg="del mod">
          <ac:chgData name="墨然 李" userId="d0932fb5d25d5a37" providerId="LiveId" clId="{8DA8F9AF-4773-40A6-B497-F23B679D5184}" dt="2019-02-18T07:45:38.045" v="167" actId="478"/>
          <ac:spMkLst>
            <pc:docMk/>
            <pc:sldMk cId="377391782" sldId="275"/>
            <ac:spMk id="4" creationId="{5617124E-8BBB-47E4-912A-61CE97038957}"/>
          </ac:spMkLst>
        </pc:spChg>
        <pc:spChg chg="mod">
          <ac:chgData name="墨然 李" userId="d0932fb5d25d5a37" providerId="LiveId" clId="{8DA8F9AF-4773-40A6-B497-F23B679D5184}" dt="2019-02-18T07:44:34.730" v="165"/>
          <ac:spMkLst>
            <pc:docMk/>
            <pc:sldMk cId="377391782" sldId="275"/>
            <ac:spMk id="25" creationId="{F73631C6-302D-484E-AFF1-6E0F119FD62E}"/>
          </ac:spMkLst>
        </pc:spChg>
        <pc:spChg chg="mod">
          <ac:chgData name="墨然 李" userId="d0932fb5d25d5a37" providerId="LiveId" clId="{8DA8F9AF-4773-40A6-B497-F23B679D5184}" dt="2019-02-18T08:44:26.254" v="990" actId="1037"/>
          <ac:spMkLst>
            <pc:docMk/>
            <pc:sldMk cId="377391782" sldId="275"/>
            <ac:spMk id="26" creationId="{421533DF-4BCD-4F14-BD7E-27F2015D8720}"/>
          </ac:spMkLst>
        </pc:spChg>
        <pc:spChg chg="mod">
          <ac:chgData name="墨然 李" userId="d0932fb5d25d5a37" providerId="LiveId" clId="{8DA8F9AF-4773-40A6-B497-F23B679D5184}" dt="2019-02-18T08:44:58.382" v="1002" actId="403"/>
          <ac:spMkLst>
            <pc:docMk/>
            <pc:sldMk cId="377391782" sldId="275"/>
            <ac:spMk id="27" creationId="{424C2ACE-CDDE-4860-8A71-FD9617C204D2}"/>
          </ac:spMkLst>
        </pc:spChg>
        <pc:spChg chg="add del mod">
          <ac:chgData name="墨然 李" userId="d0932fb5d25d5a37" providerId="LiveId" clId="{8DA8F9AF-4773-40A6-B497-F23B679D5184}" dt="2019-02-18T08:43:50.645" v="971" actId="478"/>
          <ac:spMkLst>
            <pc:docMk/>
            <pc:sldMk cId="377391782" sldId="275"/>
            <ac:spMk id="28" creationId="{F5C67BD4-FBEC-4206-90A2-2D21E9EB844A}"/>
          </ac:spMkLst>
        </pc:spChg>
        <pc:spChg chg="mod">
          <ac:chgData name="墨然 李" userId="d0932fb5d25d5a37" providerId="LiveId" clId="{8DA8F9AF-4773-40A6-B497-F23B679D5184}" dt="2019-02-18T07:44:34.730" v="165"/>
          <ac:spMkLst>
            <pc:docMk/>
            <pc:sldMk cId="377391782" sldId="275"/>
            <ac:spMk id="29" creationId="{D5F0B9BA-EF47-49C8-A35F-B3EE16DA8E6A}"/>
          </ac:spMkLst>
        </pc:spChg>
        <pc:spChg chg="add">
          <ac:chgData name="墨然 李" userId="d0932fb5d25d5a37" providerId="LiveId" clId="{8DA8F9AF-4773-40A6-B497-F23B679D5184}" dt="2019-02-18T08:43:50.960" v="972"/>
          <ac:spMkLst>
            <pc:docMk/>
            <pc:sldMk cId="377391782" sldId="275"/>
            <ac:spMk id="30" creationId="{52C313E5-BE08-459A-83B6-AE9C2687D66F}"/>
          </ac:spMkLst>
        </pc:spChg>
        <pc:spChg chg="mod">
          <ac:chgData name="墨然 李" userId="d0932fb5d25d5a37" providerId="LiveId" clId="{8DA8F9AF-4773-40A6-B497-F23B679D5184}" dt="2019-02-18T07:44:34.730" v="165"/>
          <ac:spMkLst>
            <pc:docMk/>
            <pc:sldMk cId="377391782" sldId="275"/>
            <ac:spMk id="31" creationId="{AE8B0EC0-85BC-4D9D-8062-DA99212AFF5F}"/>
          </ac:spMkLst>
        </pc:spChg>
        <pc:spChg chg="mod">
          <ac:chgData name="墨然 李" userId="d0932fb5d25d5a37" providerId="LiveId" clId="{8DA8F9AF-4773-40A6-B497-F23B679D5184}" dt="2019-02-18T08:44:26.254" v="990" actId="1037"/>
          <ac:spMkLst>
            <pc:docMk/>
            <pc:sldMk cId="377391782" sldId="275"/>
            <ac:spMk id="35" creationId="{A488F330-49CB-472B-9C92-9EBC45ABE316}"/>
          </ac:spMkLst>
        </pc:spChg>
        <pc:spChg chg="mod">
          <ac:chgData name="墨然 李" userId="d0932fb5d25d5a37" providerId="LiveId" clId="{8DA8F9AF-4773-40A6-B497-F23B679D5184}" dt="2019-02-18T08:44:26.254" v="990" actId="1037"/>
          <ac:spMkLst>
            <pc:docMk/>
            <pc:sldMk cId="377391782" sldId="275"/>
            <ac:spMk id="38" creationId="{4C91C113-4CFA-4ABF-BE71-E7B9C56319EA}"/>
          </ac:spMkLst>
        </pc:spChg>
        <pc:grpChg chg="mod">
          <ac:chgData name="墨然 李" userId="d0932fb5d25d5a37" providerId="LiveId" clId="{8DA8F9AF-4773-40A6-B497-F23B679D5184}" dt="2019-02-18T07:44:34.730" v="165"/>
          <ac:grpSpMkLst>
            <pc:docMk/>
            <pc:sldMk cId="377391782" sldId="275"/>
            <ac:grpSpMk id="8" creationId="{99E84084-C381-406B-8958-8017370094C0}"/>
          </ac:grpSpMkLst>
        </pc:grpChg>
        <pc:grpChg chg="mod">
          <ac:chgData name="墨然 李" userId="d0932fb5d25d5a37" providerId="LiveId" clId="{8DA8F9AF-4773-40A6-B497-F23B679D5184}" dt="2019-02-18T07:44:34.730" v="165"/>
          <ac:grpSpMkLst>
            <pc:docMk/>
            <pc:sldMk cId="377391782" sldId="275"/>
            <ac:grpSpMk id="9" creationId="{D88CDBBB-75E9-444F-9540-0756A910CE50}"/>
          </ac:grpSpMkLst>
        </pc:grpChg>
        <pc:grpChg chg="mod">
          <ac:chgData name="墨然 李" userId="d0932fb5d25d5a37" providerId="LiveId" clId="{8DA8F9AF-4773-40A6-B497-F23B679D5184}" dt="2019-02-18T07:44:34.730" v="165"/>
          <ac:grpSpMkLst>
            <pc:docMk/>
            <pc:sldMk cId="377391782" sldId="275"/>
            <ac:grpSpMk id="10" creationId="{6C355490-7A1B-4B1D-A2CD-371352FE8973}"/>
          </ac:grpSpMkLst>
        </pc:grpChg>
        <pc:picChg chg="mod">
          <ac:chgData name="墨然 李" userId="d0932fb5d25d5a37" providerId="LiveId" clId="{8DA8F9AF-4773-40A6-B497-F23B679D5184}" dt="2019-02-18T08:45:18.648" v="1004" actId="14100"/>
          <ac:picMkLst>
            <pc:docMk/>
            <pc:sldMk cId="377391782" sldId="275"/>
            <ac:picMk id="6" creationId="{5E096055-8385-49B1-B775-1F9A0E990560}"/>
          </ac:picMkLst>
        </pc:picChg>
        <pc:picChg chg="mod">
          <ac:chgData name="墨然 李" userId="d0932fb5d25d5a37" providerId="LiveId" clId="{8DA8F9AF-4773-40A6-B497-F23B679D5184}" dt="2019-02-18T07:44:34.730" v="165"/>
          <ac:picMkLst>
            <pc:docMk/>
            <pc:sldMk cId="377391782" sldId="275"/>
            <ac:picMk id="50" creationId="{D1E4D62C-073C-4A85-830C-082F4E3EA7FA}"/>
          </ac:picMkLst>
        </pc:picChg>
        <pc:picChg chg="mod">
          <ac:chgData name="墨然 李" userId="d0932fb5d25d5a37" providerId="LiveId" clId="{8DA8F9AF-4773-40A6-B497-F23B679D5184}" dt="2019-02-18T07:44:34.730" v="165"/>
          <ac:picMkLst>
            <pc:docMk/>
            <pc:sldMk cId="377391782" sldId="275"/>
            <ac:picMk id="51" creationId="{758550D5-6198-4363-B7B7-B195D2400469}"/>
          </ac:picMkLst>
        </pc:picChg>
        <pc:picChg chg="mod">
          <ac:chgData name="墨然 李" userId="d0932fb5d25d5a37" providerId="LiveId" clId="{8DA8F9AF-4773-40A6-B497-F23B679D5184}" dt="2019-02-18T07:44:34.730" v="165"/>
          <ac:picMkLst>
            <pc:docMk/>
            <pc:sldMk cId="377391782" sldId="275"/>
            <ac:picMk id="52" creationId="{EF7522C1-32AB-4766-8F99-670F65CD2E95}"/>
          </ac:picMkLst>
        </pc:picChg>
        <pc:picChg chg="mod">
          <ac:chgData name="墨然 李" userId="d0932fb5d25d5a37" providerId="LiveId" clId="{8DA8F9AF-4773-40A6-B497-F23B679D5184}" dt="2019-02-18T07:44:34.730" v="165"/>
          <ac:picMkLst>
            <pc:docMk/>
            <pc:sldMk cId="377391782" sldId="275"/>
            <ac:picMk id="53" creationId="{8831C4D5-01CB-4280-9AB9-8DE8219563D7}"/>
          </ac:picMkLst>
        </pc:picChg>
        <pc:picChg chg="mod">
          <ac:chgData name="墨然 李" userId="d0932fb5d25d5a37" providerId="LiveId" clId="{8DA8F9AF-4773-40A6-B497-F23B679D5184}" dt="2019-02-18T07:44:34.730" v="165"/>
          <ac:picMkLst>
            <pc:docMk/>
            <pc:sldMk cId="377391782" sldId="275"/>
            <ac:picMk id="54" creationId="{BC41E4B2-BA86-42E4-896C-942B9989A800}"/>
          </ac:picMkLst>
        </pc:picChg>
      </pc:sldChg>
      <pc:sldChg chg="addSp modSp">
        <pc:chgData name="墨然 李" userId="d0932fb5d25d5a37" providerId="LiveId" clId="{8DA8F9AF-4773-40A6-B497-F23B679D5184}" dt="2019-02-19T07:00:52.597" v="3282" actId="1076"/>
        <pc:sldMkLst>
          <pc:docMk/>
          <pc:sldMk cId="3590057630" sldId="280"/>
        </pc:sldMkLst>
        <pc:spChg chg="mod">
          <ac:chgData name="墨然 李" userId="d0932fb5d25d5a37" providerId="LiveId" clId="{8DA8F9AF-4773-40A6-B497-F23B679D5184}" dt="2019-02-18T09:34:11.017" v="1750" actId="1035"/>
          <ac:spMkLst>
            <pc:docMk/>
            <pc:sldMk cId="3590057630" sldId="280"/>
            <ac:spMk id="2" creationId="{285D2096-A418-4C94-A8DE-5E78445569A4}"/>
          </ac:spMkLst>
        </pc:spChg>
        <pc:spChg chg="mod">
          <ac:chgData name="墨然 李" userId="d0932fb5d25d5a37" providerId="LiveId" clId="{8DA8F9AF-4773-40A6-B497-F23B679D5184}" dt="2019-02-19T07:00:52.597" v="3282" actId="1076"/>
          <ac:spMkLst>
            <pc:docMk/>
            <pc:sldMk cId="3590057630" sldId="280"/>
            <ac:spMk id="3" creationId="{4C053900-4D64-4713-BF51-0676103235DF}"/>
          </ac:spMkLst>
        </pc:spChg>
        <pc:spChg chg="add mod">
          <ac:chgData name="墨然 李" userId="d0932fb5d25d5a37" providerId="LiveId" clId="{8DA8F9AF-4773-40A6-B497-F23B679D5184}" dt="2019-02-19T07:00:45.432" v="3280" actId="403"/>
          <ac:spMkLst>
            <pc:docMk/>
            <pc:sldMk cId="3590057630" sldId="280"/>
            <ac:spMk id="4" creationId="{1CE93032-2E23-4C0D-969B-65C00F6FA874}"/>
          </ac:spMkLst>
        </pc:spChg>
      </pc:sldChg>
      <pc:sldChg chg="modSp">
        <pc:chgData name="墨然 李" userId="d0932fb5d25d5a37" providerId="LiveId" clId="{8DA8F9AF-4773-40A6-B497-F23B679D5184}" dt="2019-02-21T05:53:21.999" v="3483"/>
        <pc:sldMkLst>
          <pc:docMk/>
          <pc:sldMk cId="2772953943" sldId="281"/>
        </pc:sldMkLst>
        <pc:spChg chg="mod">
          <ac:chgData name="墨然 李" userId="d0932fb5d25d5a37" providerId="LiveId" clId="{8DA8F9AF-4773-40A6-B497-F23B679D5184}" dt="2019-02-18T08:07:57.200" v="176" actId="403"/>
          <ac:spMkLst>
            <pc:docMk/>
            <pc:sldMk cId="2772953943" sldId="281"/>
            <ac:spMk id="2" creationId="{1FA46AF6-D9FA-4F95-8526-BE701841C37A}"/>
          </ac:spMkLst>
        </pc:spChg>
        <pc:spChg chg="mod">
          <ac:chgData name="墨然 李" userId="d0932fb5d25d5a37" providerId="LiveId" clId="{8DA8F9AF-4773-40A6-B497-F23B679D5184}" dt="2019-02-21T05:53:21.999" v="3483"/>
          <ac:spMkLst>
            <pc:docMk/>
            <pc:sldMk cId="2772953943" sldId="281"/>
            <ac:spMk id="3" creationId="{DD016464-D5AD-4A7C-ABAA-49DD9A2A00CC}"/>
          </ac:spMkLst>
        </pc:spChg>
      </pc:sldChg>
      <pc:sldChg chg="addSp delSp modSp">
        <pc:chgData name="墨然 李" userId="d0932fb5d25d5a37" providerId="LiveId" clId="{8DA8F9AF-4773-40A6-B497-F23B679D5184}" dt="2019-02-21T06:02:37.439" v="3858" actId="20577"/>
        <pc:sldMkLst>
          <pc:docMk/>
          <pc:sldMk cId="1845790734" sldId="282"/>
        </pc:sldMkLst>
        <pc:spChg chg="del mod">
          <ac:chgData name="墨然 李" userId="d0932fb5d25d5a37" providerId="LiveId" clId="{8DA8F9AF-4773-40A6-B497-F23B679D5184}" dt="2019-02-18T08:16:20.235" v="399" actId="478"/>
          <ac:spMkLst>
            <pc:docMk/>
            <pc:sldMk cId="1845790734" sldId="282"/>
            <ac:spMk id="2" creationId="{466165CF-6FD3-4121-A523-28C74B8A68AA}"/>
          </ac:spMkLst>
        </pc:spChg>
        <pc:spChg chg="mod">
          <ac:chgData name="墨然 李" userId="d0932fb5d25d5a37" providerId="LiveId" clId="{8DA8F9AF-4773-40A6-B497-F23B679D5184}" dt="2019-02-18T11:14:54.976" v="1854" actId="20577"/>
          <ac:spMkLst>
            <pc:docMk/>
            <pc:sldMk cId="1845790734" sldId="282"/>
            <ac:spMk id="3" creationId="{ED160AA9-B8A7-4E85-AFCB-315FB98E4970}"/>
          </ac:spMkLst>
        </pc:spChg>
        <pc:spChg chg="mod">
          <ac:chgData name="墨然 李" userId="d0932fb5d25d5a37" providerId="LiveId" clId="{8DA8F9AF-4773-40A6-B497-F23B679D5184}" dt="2019-02-18T11:14:54.224" v="1852" actId="20577"/>
          <ac:spMkLst>
            <pc:docMk/>
            <pc:sldMk cId="1845790734" sldId="282"/>
            <ac:spMk id="4" creationId="{75B3FBA0-7B9A-4E45-981C-FFA5E026BAF6}"/>
          </ac:spMkLst>
        </pc:spChg>
        <pc:spChg chg="mod">
          <ac:chgData name="墨然 李" userId="d0932fb5d25d5a37" providerId="LiveId" clId="{8DA8F9AF-4773-40A6-B497-F23B679D5184}" dt="2019-02-18T08:25:16.599" v="588" actId="403"/>
          <ac:spMkLst>
            <pc:docMk/>
            <pc:sldMk cId="1845790734" sldId="282"/>
            <ac:spMk id="6" creationId="{C09B3FDF-7743-48A3-A699-187ABB2565E2}"/>
          </ac:spMkLst>
        </pc:spChg>
        <pc:spChg chg="del mod">
          <ac:chgData name="墨然 李" userId="d0932fb5d25d5a37" providerId="LiveId" clId="{8DA8F9AF-4773-40A6-B497-F23B679D5184}" dt="2019-02-18T08:19:26.006" v="489"/>
          <ac:spMkLst>
            <pc:docMk/>
            <pc:sldMk cId="1845790734" sldId="282"/>
            <ac:spMk id="8" creationId="{281577ED-F604-487F-9DEA-BE60DEBBF88D}"/>
          </ac:spMkLst>
        </pc:spChg>
        <pc:spChg chg="del mod">
          <ac:chgData name="墨然 李" userId="d0932fb5d25d5a37" providerId="LiveId" clId="{8DA8F9AF-4773-40A6-B497-F23B679D5184}" dt="2019-02-18T08:17:23.316" v="414" actId="478"/>
          <ac:spMkLst>
            <pc:docMk/>
            <pc:sldMk cId="1845790734" sldId="282"/>
            <ac:spMk id="9" creationId="{8CCDECB9-7873-4F4F-82B1-7FAAC3C858A4}"/>
          </ac:spMkLst>
        </pc:spChg>
        <pc:spChg chg="add del">
          <ac:chgData name="墨然 李" userId="d0932fb5d25d5a37" providerId="LiveId" clId="{8DA8F9AF-4773-40A6-B497-F23B679D5184}" dt="2019-02-21T05:58:41.347" v="3769" actId="478"/>
          <ac:spMkLst>
            <pc:docMk/>
            <pc:sldMk cId="1845790734" sldId="282"/>
            <ac:spMk id="10" creationId="{5805F6F3-8410-403A-B458-3DE692772CEA}"/>
          </ac:spMkLst>
        </pc:spChg>
        <pc:spChg chg="add mod">
          <ac:chgData name="墨然 李" userId="d0932fb5d25d5a37" providerId="LiveId" clId="{8DA8F9AF-4773-40A6-B497-F23B679D5184}" dt="2019-02-21T06:02:32.416" v="3857"/>
          <ac:spMkLst>
            <pc:docMk/>
            <pc:sldMk cId="1845790734" sldId="282"/>
            <ac:spMk id="11" creationId="{A69D5FAF-9A3E-45E5-8030-9DD25010CEF7}"/>
          </ac:spMkLst>
        </pc:spChg>
        <pc:spChg chg="del mod">
          <ac:chgData name="墨然 李" userId="d0932fb5d25d5a37" providerId="LiveId" clId="{8DA8F9AF-4773-40A6-B497-F23B679D5184}" dt="2019-02-18T08:19:26.009" v="491"/>
          <ac:spMkLst>
            <pc:docMk/>
            <pc:sldMk cId="1845790734" sldId="282"/>
            <ac:spMk id="11" creationId="{CC7638B5-599D-480D-AA00-D862DC8E0404}"/>
          </ac:spMkLst>
        </pc:spChg>
        <pc:spChg chg="add del mod">
          <ac:chgData name="墨然 李" userId="d0932fb5d25d5a37" providerId="LiveId" clId="{8DA8F9AF-4773-40A6-B497-F23B679D5184}" dt="2019-02-18T08:16:23.905" v="400" actId="478"/>
          <ac:spMkLst>
            <pc:docMk/>
            <pc:sldMk cId="1845790734" sldId="282"/>
            <ac:spMk id="12" creationId="{5403AA1E-F306-4353-BB2D-ACADE15F7810}"/>
          </ac:spMkLst>
        </pc:spChg>
        <pc:spChg chg="add mod">
          <ac:chgData name="墨然 李" userId="d0932fb5d25d5a37" providerId="LiveId" clId="{8DA8F9AF-4773-40A6-B497-F23B679D5184}" dt="2019-02-21T06:02:37.439" v="3858" actId="20577"/>
          <ac:spMkLst>
            <pc:docMk/>
            <pc:sldMk cId="1845790734" sldId="282"/>
            <ac:spMk id="13" creationId="{4D4469CA-861E-4755-8E52-F423175C0C5A}"/>
          </ac:spMkLst>
        </pc:spChg>
        <pc:spChg chg="add mod">
          <ac:chgData name="墨然 李" userId="d0932fb5d25d5a37" providerId="LiveId" clId="{8DA8F9AF-4773-40A6-B497-F23B679D5184}" dt="2019-02-18T11:14:52.674" v="1849" actId="403"/>
          <ac:spMkLst>
            <pc:docMk/>
            <pc:sldMk cId="1845790734" sldId="282"/>
            <ac:spMk id="14" creationId="{D84C2665-3DDF-4BDB-889C-341C7152AAD2}"/>
          </ac:spMkLst>
        </pc:spChg>
        <pc:grpChg chg="mod">
          <ac:chgData name="墨然 李" userId="d0932fb5d25d5a37" providerId="LiveId" clId="{8DA8F9AF-4773-40A6-B497-F23B679D5184}" dt="2019-02-21T06:01:05.532" v="3829" actId="1035"/>
          <ac:grpSpMkLst>
            <pc:docMk/>
            <pc:sldMk cId="1845790734" sldId="282"/>
            <ac:grpSpMk id="7" creationId="{C0B73D38-97C8-4280-BD39-F2C147972BAC}"/>
          </ac:grpSpMkLst>
        </pc:grpChg>
        <pc:inkChg chg="add del mod">
          <ac:chgData name="墨然 李" userId="d0932fb5d25d5a37" providerId="LiveId" clId="{8DA8F9AF-4773-40A6-B497-F23B679D5184}" dt="2019-02-18T11:16:01.193" v="1958" actId="478"/>
          <ac:inkMkLst>
            <pc:docMk/>
            <pc:sldMk cId="1845790734" sldId="282"/>
            <ac:inkMk id="16" creationId="{4AE0439D-B27D-4BCF-A0D5-91C1D9AD478E}"/>
          </ac:inkMkLst>
        </pc:inkChg>
      </pc:sldChg>
      <pc:sldChg chg="addSp delSp modSp modAnim">
        <pc:chgData name="墨然 李" userId="d0932fb5d25d5a37" providerId="LiveId" clId="{8DA8F9AF-4773-40A6-B497-F23B679D5184}" dt="2019-02-21T08:29:48.633" v="4115"/>
        <pc:sldMkLst>
          <pc:docMk/>
          <pc:sldMk cId="304715225" sldId="287"/>
        </pc:sldMkLst>
        <pc:spChg chg="del mod">
          <ac:chgData name="墨然 李" userId="d0932fb5d25d5a37" providerId="LiveId" clId="{8DA8F9AF-4773-40A6-B497-F23B679D5184}" dt="2019-02-18T08:08:22.939" v="179" actId="478"/>
          <ac:spMkLst>
            <pc:docMk/>
            <pc:sldMk cId="304715225" sldId="287"/>
            <ac:spMk id="2" creationId="{466165CF-6FD3-4121-A523-28C74B8A68AA}"/>
          </ac:spMkLst>
        </pc:spChg>
        <pc:spChg chg="mod">
          <ac:chgData name="墨然 李" userId="d0932fb5d25d5a37" providerId="LiveId" clId="{8DA8F9AF-4773-40A6-B497-F23B679D5184}" dt="2019-02-21T08:29:48.633" v="4115"/>
          <ac:spMkLst>
            <pc:docMk/>
            <pc:sldMk cId="304715225" sldId="287"/>
            <ac:spMk id="3" creationId="{270B62E6-CF81-48DF-BE3F-219459CAC577}"/>
          </ac:spMkLst>
        </pc:spChg>
        <pc:spChg chg="add del mod">
          <ac:chgData name="墨然 李" userId="d0932fb5d25d5a37" providerId="LiveId" clId="{8DA8F9AF-4773-40A6-B497-F23B679D5184}" dt="2019-02-18T08:08:26.988" v="180" actId="478"/>
          <ac:spMkLst>
            <pc:docMk/>
            <pc:sldMk cId="304715225" sldId="287"/>
            <ac:spMk id="7" creationId="{3C41B7D5-83E8-4600-9546-47222B82C1EC}"/>
          </ac:spMkLst>
        </pc:spChg>
        <pc:spChg chg="mod">
          <ac:chgData name="墨然 李" userId="d0932fb5d25d5a37" providerId="LiveId" clId="{8DA8F9AF-4773-40A6-B497-F23B679D5184}" dt="2019-02-18T08:09:30.412" v="225" actId="1076"/>
          <ac:spMkLst>
            <pc:docMk/>
            <pc:sldMk cId="304715225" sldId="287"/>
            <ac:spMk id="16" creationId="{E2594F31-F00B-4727-BFF1-77C8137105F7}"/>
          </ac:spMkLst>
        </pc:spChg>
        <pc:spChg chg="mod">
          <ac:chgData name="墨然 李" userId="d0932fb5d25d5a37" providerId="LiveId" clId="{8DA8F9AF-4773-40A6-B497-F23B679D5184}" dt="2019-02-18T08:09:30.412" v="225" actId="1076"/>
          <ac:spMkLst>
            <pc:docMk/>
            <pc:sldMk cId="304715225" sldId="287"/>
            <ac:spMk id="17" creationId="{949733D1-ECA6-4873-B4BF-8469348314DC}"/>
          </ac:spMkLst>
        </pc:spChg>
        <pc:spChg chg="add mod">
          <ac:chgData name="墨然 李" userId="d0932fb5d25d5a37" providerId="LiveId" clId="{8DA8F9AF-4773-40A6-B497-F23B679D5184}" dt="2019-02-18T08:08:38.218" v="213"/>
          <ac:spMkLst>
            <pc:docMk/>
            <pc:sldMk cId="304715225" sldId="287"/>
            <ac:spMk id="18" creationId="{2B2EE598-A839-40C4-9FF9-EBE4D1F230BA}"/>
          </ac:spMkLst>
        </pc:spChg>
        <pc:grpChg chg="mod">
          <ac:chgData name="墨然 李" userId="d0932fb5d25d5a37" providerId="LiveId" clId="{8DA8F9AF-4773-40A6-B497-F23B679D5184}" dt="2019-02-18T07:44:34.730" v="165"/>
          <ac:grpSpMkLst>
            <pc:docMk/>
            <pc:sldMk cId="304715225" sldId="287"/>
            <ac:grpSpMk id="20" creationId="{DBB51B0F-23C0-47D3-8271-8766037CB69D}"/>
          </ac:grpSpMkLst>
        </pc:grpChg>
        <pc:grpChg chg="mod">
          <ac:chgData name="墨然 李" userId="d0932fb5d25d5a37" providerId="LiveId" clId="{8DA8F9AF-4773-40A6-B497-F23B679D5184}" dt="2019-02-18T08:09:30.412" v="225" actId="1076"/>
          <ac:grpSpMkLst>
            <pc:docMk/>
            <pc:sldMk cId="304715225" sldId="287"/>
            <ac:grpSpMk id="22" creationId="{C51DBDB1-8112-4AE4-B9CC-EC299E55D737}"/>
          </ac:grpSpMkLst>
        </pc:grpChg>
        <pc:picChg chg="mod">
          <ac:chgData name="墨然 李" userId="d0932fb5d25d5a37" providerId="LiveId" clId="{8DA8F9AF-4773-40A6-B497-F23B679D5184}" dt="2019-02-18T08:09:19.130" v="224" actId="1076"/>
          <ac:picMkLst>
            <pc:docMk/>
            <pc:sldMk cId="304715225" sldId="287"/>
            <ac:picMk id="5" creationId="{24D1250D-827F-4AAE-9DA2-A0B37BEDDC80}"/>
          </ac:picMkLst>
        </pc:picChg>
      </pc:sldChg>
      <pc:sldChg chg="addSp delSp modSp">
        <pc:chgData name="墨然 李" userId="d0932fb5d25d5a37" providerId="LiveId" clId="{8DA8F9AF-4773-40A6-B497-F23B679D5184}" dt="2019-02-21T08:30:38.067" v="4119"/>
        <pc:sldMkLst>
          <pc:docMk/>
          <pc:sldMk cId="394512017" sldId="289"/>
        </pc:sldMkLst>
        <pc:spChg chg="del mod">
          <ac:chgData name="墨然 李" userId="d0932fb5d25d5a37" providerId="LiveId" clId="{8DA8F9AF-4773-40A6-B497-F23B679D5184}" dt="2019-02-18T08:19:48.764" v="493" actId="478"/>
          <ac:spMkLst>
            <pc:docMk/>
            <pc:sldMk cId="394512017" sldId="289"/>
            <ac:spMk id="2" creationId="{466165CF-6FD3-4121-A523-28C74B8A68AA}"/>
          </ac:spMkLst>
        </pc:spChg>
        <pc:spChg chg="add del mod">
          <ac:chgData name="墨然 李" userId="d0932fb5d25d5a37" providerId="LiveId" clId="{8DA8F9AF-4773-40A6-B497-F23B679D5184}" dt="2019-02-18T08:19:51.242" v="494" actId="478"/>
          <ac:spMkLst>
            <pc:docMk/>
            <pc:sldMk cId="394512017" sldId="289"/>
            <ac:spMk id="4" creationId="{51FF0753-621A-484C-B72B-ACC688927A23}"/>
          </ac:spMkLst>
        </pc:spChg>
        <pc:spChg chg="mod">
          <ac:chgData name="墨然 李" userId="d0932fb5d25d5a37" providerId="LiveId" clId="{8DA8F9AF-4773-40A6-B497-F23B679D5184}" dt="2019-02-18T08:20:40.333" v="512" actId="1076"/>
          <ac:spMkLst>
            <pc:docMk/>
            <pc:sldMk cId="394512017" sldId="289"/>
            <ac:spMk id="6" creationId="{580CA6CF-7C5C-4F6B-96AE-CE5BE7A7D42E}"/>
          </ac:spMkLst>
        </pc:spChg>
        <pc:spChg chg="mod">
          <ac:chgData name="墨然 李" userId="d0932fb5d25d5a37" providerId="LiveId" clId="{8DA8F9AF-4773-40A6-B497-F23B679D5184}" dt="2019-02-18T11:16:57.796" v="2036" actId="20577"/>
          <ac:spMkLst>
            <pc:docMk/>
            <pc:sldMk cId="394512017" sldId="289"/>
            <ac:spMk id="7" creationId="{C0C6491D-29C8-4232-A110-498374557DD3}"/>
          </ac:spMkLst>
        </pc:spChg>
        <pc:spChg chg="mod">
          <ac:chgData name="墨然 李" userId="d0932fb5d25d5a37" providerId="LiveId" clId="{8DA8F9AF-4773-40A6-B497-F23B679D5184}" dt="2019-02-21T08:30:38.067" v="4119"/>
          <ac:spMkLst>
            <pc:docMk/>
            <pc:sldMk cId="394512017" sldId="289"/>
            <ac:spMk id="9" creationId="{BCA22AD3-1507-46FD-AE23-9B3AC43B3776}"/>
          </ac:spMkLst>
        </pc:spChg>
        <pc:spChg chg="add del">
          <ac:chgData name="墨然 李" userId="d0932fb5d25d5a37" providerId="LiveId" clId="{8DA8F9AF-4773-40A6-B497-F23B679D5184}" dt="2019-02-18T08:20:02.013" v="496"/>
          <ac:spMkLst>
            <pc:docMk/>
            <pc:sldMk cId="394512017" sldId="289"/>
            <ac:spMk id="10" creationId="{0E7A5B89-62E6-47E6-B573-22A8584C5F47}"/>
          </ac:spMkLst>
        </pc:spChg>
        <pc:spChg chg="add del">
          <ac:chgData name="墨然 李" userId="d0932fb5d25d5a37" providerId="LiveId" clId="{8DA8F9AF-4773-40A6-B497-F23B679D5184}" dt="2019-02-21T06:02:51.626" v="3860" actId="478"/>
          <ac:spMkLst>
            <pc:docMk/>
            <pc:sldMk cId="394512017" sldId="289"/>
            <ac:spMk id="10" creationId="{25E891EF-2519-409B-A2D5-D42752B72517}"/>
          </ac:spMkLst>
        </pc:spChg>
        <pc:spChg chg="add del">
          <ac:chgData name="墨然 李" userId="d0932fb5d25d5a37" providerId="LiveId" clId="{8DA8F9AF-4773-40A6-B497-F23B679D5184}" dt="2019-02-21T05:58:46.658" v="3771" actId="478"/>
          <ac:spMkLst>
            <pc:docMk/>
            <pc:sldMk cId="394512017" sldId="289"/>
            <ac:spMk id="11" creationId="{0A7A7404-89D2-4D94-82EE-6586AB84732E}"/>
          </ac:spMkLst>
        </pc:spChg>
        <pc:spChg chg="add">
          <ac:chgData name="墨然 李" userId="d0932fb5d25d5a37" providerId="LiveId" clId="{8DA8F9AF-4773-40A6-B497-F23B679D5184}" dt="2019-02-21T06:02:51.902" v="3861"/>
          <ac:spMkLst>
            <pc:docMk/>
            <pc:sldMk cId="394512017" sldId="289"/>
            <ac:spMk id="11" creationId="{80078A1D-C742-4B6D-81F3-EF9D5083793B}"/>
          </ac:spMkLst>
        </pc:spChg>
        <pc:inkChg chg="mod">
          <ac:chgData name="墨然 李" userId="d0932fb5d25d5a37" providerId="LiveId" clId="{8DA8F9AF-4773-40A6-B497-F23B679D5184}" dt="2019-02-18T07:44:34.730" v="165"/>
          <ac:inkMkLst>
            <pc:docMk/>
            <pc:sldMk cId="394512017" sldId="289"/>
            <ac:inkMk id="5" creationId="{4B50A865-1881-4DDF-B05A-C021F4908D48}"/>
          </ac:inkMkLst>
        </pc:inkChg>
        <pc:inkChg chg="add del">
          <ac:chgData name="墨然 李" userId="d0932fb5d25d5a37" providerId="LiveId" clId="{8DA8F9AF-4773-40A6-B497-F23B679D5184}" dt="2019-02-18T11:16:38.613" v="1996" actId="478"/>
          <ac:inkMkLst>
            <pc:docMk/>
            <pc:sldMk cId="394512017" sldId="289"/>
            <ac:inkMk id="12" creationId="{546EB209-1F16-4540-84ED-69529EA0C1A4}"/>
          </ac:inkMkLst>
        </pc:inkChg>
      </pc:sldChg>
      <pc:sldChg chg="addSp delSp modSp">
        <pc:chgData name="墨然 李" userId="d0932fb5d25d5a37" providerId="LiveId" clId="{8DA8F9AF-4773-40A6-B497-F23B679D5184}" dt="2019-02-21T06:02:56.509" v="3863"/>
        <pc:sldMkLst>
          <pc:docMk/>
          <pc:sldMk cId="3325150347" sldId="290"/>
        </pc:sldMkLst>
        <pc:spChg chg="del mod">
          <ac:chgData name="墨然 李" userId="d0932fb5d25d5a37" providerId="LiveId" clId="{8DA8F9AF-4773-40A6-B497-F23B679D5184}" dt="2019-02-18T08:20:51.763" v="513" actId="478"/>
          <ac:spMkLst>
            <pc:docMk/>
            <pc:sldMk cId="3325150347" sldId="290"/>
            <ac:spMk id="2" creationId="{466165CF-6FD3-4121-A523-28C74B8A68AA}"/>
          </ac:spMkLst>
        </pc:spChg>
        <pc:spChg chg="add del mod">
          <ac:chgData name="墨然 李" userId="d0932fb5d25d5a37" providerId="LiveId" clId="{8DA8F9AF-4773-40A6-B497-F23B679D5184}" dt="2019-02-18T08:20:53.862" v="514" actId="478"/>
          <ac:spMkLst>
            <pc:docMk/>
            <pc:sldMk cId="3325150347" sldId="290"/>
            <ac:spMk id="4" creationId="{47692ACF-2F4C-4117-B329-20EAE7E03F19}"/>
          </ac:spMkLst>
        </pc:spChg>
        <pc:spChg chg="add mod">
          <ac:chgData name="墨然 李" userId="d0932fb5d25d5a37" providerId="LiveId" clId="{8DA8F9AF-4773-40A6-B497-F23B679D5184}" dt="2019-02-18T11:17:33.575" v="2056" actId="1076"/>
          <ac:spMkLst>
            <pc:docMk/>
            <pc:sldMk cId="3325150347" sldId="290"/>
            <ac:spMk id="5" creationId="{2BFCEBA4-E1DF-4BA8-8B29-56ABA61E33B6}"/>
          </ac:spMkLst>
        </pc:spChg>
        <pc:spChg chg="mod">
          <ac:chgData name="墨然 李" userId="d0932fb5d25d5a37" providerId="LiveId" clId="{8DA8F9AF-4773-40A6-B497-F23B679D5184}" dt="2019-02-18T08:26:30.684" v="610" actId="1076"/>
          <ac:spMkLst>
            <pc:docMk/>
            <pc:sldMk cId="3325150347" sldId="290"/>
            <ac:spMk id="6" creationId="{299A053D-B1DA-45C5-9C21-DC2296E21208}"/>
          </ac:spMkLst>
        </pc:spChg>
        <pc:spChg chg="mod">
          <ac:chgData name="墨然 李" userId="d0932fb5d25d5a37" providerId="LiveId" clId="{8DA8F9AF-4773-40A6-B497-F23B679D5184}" dt="2019-02-18T11:17:14.083" v="2053" actId="20577"/>
          <ac:spMkLst>
            <pc:docMk/>
            <pc:sldMk cId="3325150347" sldId="290"/>
            <ac:spMk id="7" creationId="{AC32B43A-715C-4C69-BE32-7A0C2B63AD33}"/>
          </ac:spMkLst>
        </pc:spChg>
        <pc:spChg chg="del mod">
          <ac:chgData name="墨然 李" userId="d0932fb5d25d5a37" providerId="LiveId" clId="{8DA8F9AF-4773-40A6-B497-F23B679D5184}" dt="2019-02-18T08:21:32.492" v="525"/>
          <ac:spMkLst>
            <pc:docMk/>
            <pc:sldMk cId="3325150347" sldId="290"/>
            <ac:spMk id="8" creationId="{2628B7C4-AFEC-404F-BDF6-49E09553A195}"/>
          </ac:spMkLst>
        </pc:spChg>
        <pc:spChg chg="mod">
          <ac:chgData name="墨然 李" userId="d0932fb5d25d5a37" providerId="LiveId" clId="{8DA8F9AF-4773-40A6-B497-F23B679D5184}" dt="2019-02-18T08:26:17.494" v="608" actId="1076"/>
          <ac:spMkLst>
            <pc:docMk/>
            <pc:sldMk cId="3325150347" sldId="290"/>
            <ac:spMk id="9" creationId="{4E79EF7B-A29F-4404-A803-78FE16B14F35}"/>
          </ac:spMkLst>
        </pc:spChg>
        <pc:spChg chg="mod">
          <ac:chgData name="墨然 李" userId="d0932fb5d25d5a37" providerId="LiveId" clId="{8DA8F9AF-4773-40A6-B497-F23B679D5184}" dt="2019-02-18T08:26:17.494" v="608" actId="1076"/>
          <ac:spMkLst>
            <pc:docMk/>
            <pc:sldMk cId="3325150347" sldId="290"/>
            <ac:spMk id="10" creationId="{177C0581-1E08-490D-97A8-821EF28706D7}"/>
          </ac:spMkLst>
        </pc:spChg>
        <pc:spChg chg="mod">
          <ac:chgData name="墨然 李" userId="d0932fb5d25d5a37" providerId="LiveId" clId="{8DA8F9AF-4773-40A6-B497-F23B679D5184}" dt="2019-02-18T08:27:19.739" v="622" actId="1076"/>
          <ac:spMkLst>
            <pc:docMk/>
            <pc:sldMk cId="3325150347" sldId="290"/>
            <ac:spMk id="12" creationId="{AF600809-C417-402B-BB19-9423CE724DCE}"/>
          </ac:spMkLst>
        </pc:spChg>
        <pc:spChg chg="add del">
          <ac:chgData name="墨然 李" userId="d0932fb5d25d5a37" providerId="LiveId" clId="{8DA8F9AF-4773-40A6-B497-F23B679D5184}" dt="2019-02-21T06:02:56.205" v="3862" actId="478"/>
          <ac:spMkLst>
            <pc:docMk/>
            <pc:sldMk cId="3325150347" sldId="290"/>
            <ac:spMk id="13" creationId="{ACB89E11-9A1A-4073-B588-9AD5133CCA9A}"/>
          </ac:spMkLst>
        </pc:spChg>
        <pc:spChg chg="add del mod">
          <ac:chgData name="墨然 李" userId="d0932fb5d25d5a37" providerId="LiveId" clId="{8DA8F9AF-4773-40A6-B497-F23B679D5184}" dt="2019-02-18T08:27:11.026" v="620" actId="478"/>
          <ac:spMkLst>
            <pc:docMk/>
            <pc:sldMk cId="3325150347" sldId="290"/>
            <ac:spMk id="13" creationId="{C054BF00-FE90-4836-B55D-CABC2F7D24A4}"/>
          </ac:spMkLst>
        </pc:spChg>
        <pc:spChg chg="add">
          <ac:chgData name="墨然 李" userId="d0932fb5d25d5a37" providerId="LiveId" clId="{8DA8F9AF-4773-40A6-B497-F23B679D5184}" dt="2019-02-21T06:02:56.509" v="3863"/>
          <ac:spMkLst>
            <pc:docMk/>
            <pc:sldMk cId="3325150347" sldId="290"/>
            <ac:spMk id="14" creationId="{3D0BE03A-2BB7-4430-9011-C9488441F97D}"/>
          </ac:spMkLst>
        </pc:spChg>
        <pc:spChg chg="add del">
          <ac:chgData name="墨然 李" userId="d0932fb5d25d5a37" providerId="LiveId" clId="{8DA8F9AF-4773-40A6-B497-F23B679D5184}" dt="2019-02-21T05:58:50.613" v="3773" actId="478"/>
          <ac:spMkLst>
            <pc:docMk/>
            <pc:sldMk cId="3325150347" sldId="290"/>
            <ac:spMk id="14" creationId="{8AC23BE0-3487-470E-91DB-AAA11FF7D900}"/>
          </ac:spMkLst>
        </pc:spChg>
        <pc:spChg chg="add mod">
          <ac:chgData name="墨然 李" userId="d0932fb5d25d5a37" providerId="LiveId" clId="{8DA8F9AF-4773-40A6-B497-F23B679D5184}" dt="2019-02-18T11:17:41.364" v="2058" actId="403"/>
          <ac:spMkLst>
            <pc:docMk/>
            <pc:sldMk cId="3325150347" sldId="290"/>
            <ac:spMk id="15" creationId="{14616356-F597-44D1-B530-28687A89E83B}"/>
          </ac:spMkLst>
        </pc:spChg>
        <pc:inkChg chg="add del">
          <ac:chgData name="墨然 李" userId="d0932fb5d25d5a37" providerId="LiveId" clId="{8DA8F9AF-4773-40A6-B497-F23B679D5184}" dt="2019-02-18T11:17:18.064" v="2054" actId="478"/>
          <ac:inkMkLst>
            <pc:docMk/>
            <pc:sldMk cId="3325150347" sldId="290"/>
            <ac:inkMk id="16" creationId="{E351F797-421A-4B74-9B8D-BADD5976E0A2}"/>
          </ac:inkMkLst>
        </pc:inkChg>
      </pc:sldChg>
      <pc:sldChg chg="addSp delSp modSp">
        <pc:chgData name="墨然 李" userId="d0932fb5d25d5a37" providerId="LiveId" clId="{8DA8F9AF-4773-40A6-B497-F23B679D5184}" dt="2019-02-21T06:03:00.400" v="3865"/>
        <pc:sldMkLst>
          <pc:docMk/>
          <pc:sldMk cId="1455573826" sldId="291"/>
        </pc:sldMkLst>
        <pc:spChg chg="del mod">
          <ac:chgData name="墨然 李" userId="d0932fb5d25d5a37" providerId="LiveId" clId="{8DA8F9AF-4773-40A6-B497-F23B679D5184}" dt="2019-02-18T08:28:12.259" v="638" actId="478"/>
          <ac:spMkLst>
            <pc:docMk/>
            <pc:sldMk cId="1455573826" sldId="291"/>
            <ac:spMk id="2" creationId="{466165CF-6FD3-4121-A523-28C74B8A68AA}"/>
          </ac:spMkLst>
        </pc:spChg>
        <pc:spChg chg="mod">
          <ac:chgData name="墨然 李" userId="d0932fb5d25d5a37" providerId="LiveId" clId="{8DA8F9AF-4773-40A6-B497-F23B679D5184}" dt="2019-02-18T08:31:10.866" v="681" actId="1076"/>
          <ac:spMkLst>
            <pc:docMk/>
            <pc:sldMk cId="1455573826" sldId="291"/>
            <ac:spMk id="3" creationId="{A4C4923F-E930-4992-A81D-7A11F140E546}"/>
          </ac:spMkLst>
        </pc:spChg>
        <pc:spChg chg="mod">
          <ac:chgData name="墨然 李" userId="d0932fb5d25d5a37" providerId="LiveId" clId="{8DA8F9AF-4773-40A6-B497-F23B679D5184}" dt="2019-02-18T08:32:40.327" v="708" actId="1076"/>
          <ac:spMkLst>
            <pc:docMk/>
            <pc:sldMk cId="1455573826" sldId="291"/>
            <ac:spMk id="4" creationId="{D647FEFF-A8E7-4F2D-80E4-FFDF5546E3E6}"/>
          </ac:spMkLst>
        </pc:spChg>
        <pc:spChg chg="mod">
          <ac:chgData name="墨然 李" userId="d0932fb5d25d5a37" providerId="LiveId" clId="{8DA8F9AF-4773-40A6-B497-F23B679D5184}" dt="2019-02-18T08:32:40.327" v="708" actId="1076"/>
          <ac:spMkLst>
            <pc:docMk/>
            <pc:sldMk cId="1455573826" sldId="291"/>
            <ac:spMk id="5" creationId="{1FF49BAB-E84D-42FD-ADAE-6D8C2526227F}"/>
          </ac:spMkLst>
        </pc:spChg>
        <pc:spChg chg="del mod">
          <ac:chgData name="墨然 李" userId="d0932fb5d25d5a37" providerId="LiveId" clId="{8DA8F9AF-4773-40A6-B497-F23B679D5184}" dt="2019-02-18T08:28:40.333" v="644" actId="478"/>
          <ac:spMkLst>
            <pc:docMk/>
            <pc:sldMk cId="1455573826" sldId="291"/>
            <ac:spMk id="6" creationId="{B79F05C2-C645-4692-B7E2-7D94312EB59D}"/>
          </ac:spMkLst>
        </pc:spChg>
        <pc:spChg chg="del mod">
          <ac:chgData name="墨然 李" userId="d0932fb5d25d5a37" providerId="LiveId" clId="{8DA8F9AF-4773-40A6-B497-F23B679D5184}" dt="2019-02-18T08:29:27.313" v="658" actId="478"/>
          <ac:spMkLst>
            <pc:docMk/>
            <pc:sldMk cId="1455573826" sldId="291"/>
            <ac:spMk id="7" creationId="{F4F03063-6FD2-4AE3-B9AD-7CF7D66EC89A}"/>
          </ac:spMkLst>
        </pc:spChg>
        <pc:spChg chg="del mod">
          <ac:chgData name="墨然 李" userId="d0932fb5d25d5a37" providerId="LiveId" clId="{8DA8F9AF-4773-40A6-B497-F23B679D5184}" dt="2019-02-18T08:31:13.949" v="682" actId="478"/>
          <ac:spMkLst>
            <pc:docMk/>
            <pc:sldMk cId="1455573826" sldId="291"/>
            <ac:spMk id="8" creationId="{DFCBD347-0295-4ABE-AC18-9CD811DC009A}"/>
          </ac:spMkLst>
        </pc:spChg>
        <pc:spChg chg="add del">
          <ac:chgData name="墨然 李" userId="d0932fb5d25d5a37" providerId="LiveId" clId="{8DA8F9AF-4773-40A6-B497-F23B679D5184}" dt="2019-02-21T06:03:00.150" v="3864" actId="478"/>
          <ac:spMkLst>
            <pc:docMk/>
            <pc:sldMk cId="1455573826" sldId="291"/>
            <ac:spMk id="9" creationId="{0B2D01AE-EE84-4E81-9029-C3279598035F}"/>
          </ac:spMkLst>
        </pc:spChg>
        <pc:spChg chg="add">
          <ac:chgData name="墨然 李" userId="d0932fb5d25d5a37" providerId="LiveId" clId="{8DA8F9AF-4773-40A6-B497-F23B679D5184}" dt="2019-02-21T06:03:00.400" v="3865"/>
          <ac:spMkLst>
            <pc:docMk/>
            <pc:sldMk cId="1455573826" sldId="291"/>
            <ac:spMk id="10" creationId="{A3D02063-ACCE-4D3C-A543-838EAAA67F0C}"/>
          </ac:spMkLst>
        </pc:spChg>
        <pc:spChg chg="add del mod">
          <ac:chgData name="墨然 李" userId="d0932fb5d25d5a37" providerId="LiveId" clId="{8DA8F9AF-4773-40A6-B497-F23B679D5184}" dt="2019-02-18T08:28:15.109" v="639" actId="478"/>
          <ac:spMkLst>
            <pc:docMk/>
            <pc:sldMk cId="1455573826" sldId="291"/>
            <ac:spMk id="10" creationId="{B18674BD-3D31-4954-9B8B-315F32CA5603}"/>
          </ac:spMkLst>
        </pc:spChg>
        <pc:spChg chg="add del">
          <ac:chgData name="墨然 李" userId="d0932fb5d25d5a37" providerId="LiveId" clId="{8DA8F9AF-4773-40A6-B497-F23B679D5184}" dt="2019-02-21T05:58:56.826" v="3775" actId="478"/>
          <ac:spMkLst>
            <pc:docMk/>
            <pc:sldMk cId="1455573826" sldId="291"/>
            <ac:spMk id="11" creationId="{92834CA2-D7A9-4BA9-B868-0135504F91B4}"/>
          </ac:spMkLst>
        </pc:spChg>
        <pc:spChg chg="add mod">
          <ac:chgData name="墨然 李" userId="d0932fb5d25d5a37" providerId="LiveId" clId="{8DA8F9AF-4773-40A6-B497-F23B679D5184}" dt="2019-02-18T11:18:32.675" v="2094" actId="1076"/>
          <ac:spMkLst>
            <pc:docMk/>
            <pc:sldMk cId="1455573826" sldId="291"/>
            <ac:spMk id="12" creationId="{AECA1BE2-F04A-4D22-B5BF-196B8F2E8F83}"/>
          </ac:spMkLst>
        </pc:spChg>
        <pc:spChg chg="add mod">
          <ac:chgData name="墨然 李" userId="d0932fb5d25d5a37" providerId="LiveId" clId="{8DA8F9AF-4773-40A6-B497-F23B679D5184}" dt="2019-02-18T11:18:38.956" v="2095" actId="14100"/>
          <ac:spMkLst>
            <pc:docMk/>
            <pc:sldMk cId="1455573826" sldId="291"/>
            <ac:spMk id="13" creationId="{6C50DA44-B34D-4621-B8CB-89A9A8F1821F}"/>
          </ac:spMkLst>
        </pc:spChg>
        <pc:inkChg chg="add del">
          <ac:chgData name="墨然 李" userId="d0932fb5d25d5a37" providerId="LiveId" clId="{8DA8F9AF-4773-40A6-B497-F23B679D5184}" dt="2019-02-18T11:17:56.496" v="2059" actId="478"/>
          <ac:inkMkLst>
            <pc:docMk/>
            <pc:sldMk cId="1455573826" sldId="291"/>
            <ac:inkMk id="15" creationId="{9F9C2384-33A0-417E-A585-94A027DC61D2}"/>
          </ac:inkMkLst>
        </pc:inkChg>
      </pc:sldChg>
      <pc:sldChg chg="modSp">
        <pc:chgData name="墨然 李" userId="d0932fb5d25d5a37" providerId="LiveId" clId="{8DA8F9AF-4773-40A6-B497-F23B679D5184}" dt="2019-02-18T07:44:34.730" v="165"/>
        <pc:sldMkLst>
          <pc:docMk/>
          <pc:sldMk cId="1805228932" sldId="292"/>
        </pc:sldMkLst>
        <pc:spChg chg="mod">
          <ac:chgData name="墨然 李" userId="d0932fb5d25d5a37" providerId="LiveId" clId="{8DA8F9AF-4773-40A6-B497-F23B679D5184}" dt="2019-02-18T07:44:34.730" v="165"/>
          <ac:spMkLst>
            <pc:docMk/>
            <pc:sldMk cId="1805228932" sldId="292"/>
            <ac:spMk id="2" creationId="{466165CF-6FD3-4121-A523-28C74B8A68AA}"/>
          </ac:spMkLst>
        </pc:spChg>
        <pc:spChg chg="mod">
          <ac:chgData name="墨然 李" userId="d0932fb5d25d5a37" providerId="LiveId" clId="{8DA8F9AF-4773-40A6-B497-F23B679D5184}" dt="2019-02-18T07:44:34.730" v="165"/>
          <ac:spMkLst>
            <pc:docMk/>
            <pc:sldMk cId="1805228932" sldId="292"/>
            <ac:spMk id="5" creationId="{D682A3E1-CA79-4BF8-B790-5550B99F1C4B}"/>
          </ac:spMkLst>
        </pc:spChg>
        <pc:picChg chg="mod">
          <ac:chgData name="墨然 李" userId="d0932fb5d25d5a37" providerId="LiveId" clId="{8DA8F9AF-4773-40A6-B497-F23B679D5184}" dt="2019-02-18T07:44:34.730" v="165"/>
          <ac:picMkLst>
            <pc:docMk/>
            <pc:sldMk cId="1805228932" sldId="292"/>
            <ac:picMk id="4" creationId="{E1970398-5FFF-4EE3-BDEC-BBFFDE5EEF9D}"/>
          </ac:picMkLst>
        </pc:picChg>
      </pc:sldChg>
      <pc:sldChg chg="addSp delSp modSp del">
        <pc:chgData name="墨然 李" userId="d0932fb5d25d5a37" providerId="LiveId" clId="{8DA8F9AF-4773-40A6-B497-F23B679D5184}" dt="2019-02-21T06:02:47.948" v="3859" actId="2696"/>
        <pc:sldMkLst>
          <pc:docMk/>
          <pc:sldMk cId="2258099579" sldId="293"/>
        </pc:sldMkLst>
        <pc:spChg chg="del mod">
          <ac:chgData name="墨然 李" userId="d0932fb5d25d5a37" providerId="LiveId" clId="{8DA8F9AF-4773-40A6-B497-F23B679D5184}" dt="2019-02-18T08:15:49.749" v="393" actId="478"/>
          <ac:spMkLst>
            <pc:docMk/>
            <pc:sldMk cId="2258099579" sldId="293"/>
            <ac:spMk id="4" creationId="{D2025922-2356-4CE7-B8EE-6A55DBA8B42A}"/>
          </ac:spMkLst>
        </pc:spChg>
        <pc:spChg chg="mod">
          <ac:chgData name="墨然 李" userId="d0932fb5d25d5a37" providerId="LiveId" clId="{8DA8F9AF-4773-40A6-B497-F23B679D5184}" dt="2019-02-18T09:29:40.481" v="1699" actId="20577"/>
          <ac:spMkLst>
            <pc:docMk/>
            <pc:sldMk cId="2258099579" sldId="293"/>
            <ac:spMk id="5" creationId="{EC864520-6784-46F6-8AF0-E11ABA637E94}"/>
          </ac:spMkLst>
        </pc:spChg>
        <pc:spChg chg="add del">
          <ac:chgData name="墨然 李" userId="d0932fb5d25d5a37" providerId="LiveId" clId="{8DA8F9AF-4773-40A6-B497-F23B679D5184}" dt="2019-02-21T05:58:35.703" v="3767" actId="478"/>
          <ac:spMkLst>
            <pc:docMk/>
            <pc:sldMk cId="2258099579" sldId="293"/>
            <ac:spMk id="6" creationId="{127B1259-5D0B-4349-9BA4-05FEC00B08E9}"/>
          </ac:spMkLst>
        </pc:spChg>
        <pc:spChg chg="add">
          <ac:chgData name="墨然 李" userId="d0932fb5d25d5a37" providerId="LiveId" clId="{8DA8F9AF-4773-40A6-B497-F23B679D5184}" dt="2019-02-21T05:58:36.037" v="3768"/>
          <ac:spMkLst>
            <pc:docMk/>
            <pc:sldMk cId="2258099579" sldId="293"/>
            <ac:spMk id="7" creationId="{025788F1-ECBF-4F35-B315-A8EEEC59CCAC}"/>
          </ac:spMkLst>
        </pc:spChg>
      </pc:sldChg>
      <pc:sldChg chg="addSp delSp modSp">
        <pc:chgData name="墨然 李" userId="d0932fb5d25d5a37" providerId="LiveId" clId="{8DA8F9AF-4773-40A6-B497-F23B679D5184}" dt="2019-02-21T08:30:00.939" v="4116" actId="20577"/>
        <pc:sldMkLst>
          <pc:docMk/>
          <pc:sldMk cId="2246641290" sldId="294"/>
        </pc:sldMkLst>
        <pc:spChg chg="del mod">
          <ac:chgData name="墨然 李" userId="d0932fb5d25d5a37" providerId="LiveId" clId="{8DA8F9AF-4773-40A6-B497-F23B679D5184}" dt="2019-02-18T08:37:46.597" v="808" actId="478"/>
          <ac:spMkLst>
            <pc:docMk/>
            <pc:sldMk cId="2246641290" sldId="294"/>
            <ac:spMk id="2" creationId="{466165CF-6FD3-4121-A523-28C74B8A68AA}"/>
          </ac:spMkLst>
        </pc:spChg>
        <pc:spChg chg="mod">
          <ac:chgData name="墨然 李" userId="d0932fb5d25d5a37" providerId="LiveId" clId="{8DA8F9AF-4773-40A6-B497-F23B679D5184}" dt="2019-02-18T08:38:30.928" v="851" actId="14100"/>
          <ac:spMkLst>
            <pc:docMk/>
            <pc:sldMk cId="2246641290" sldId="294"/>
            <ac:spMk id="3" creationId="{1AB40A7C-4991-4F63-BF36-C26107C278D8}"/>
          </ac:spMkLst>
        </pc:spChg>
        <pc:spChg chg="mod">
          <ac:chgData name="墨然 李" userId="d0932fb5d25d5a37" providerId="LiveId" clId="{8DA8F9AF-4773-40A6-B497-F23B679D5184}" dt="2019-02-18T08:38:30.928" v="851" actId="14100"/>
          <ac:spMkLst>
            <pc:docMk/>
            <pc:sldMk cId="2246641290" sldId="294"/>
            <ac:spMk id="5" creationId="{EB25D540-6D2C-4FE8-97CD-E46E7E794763}"/>
          </ac:spMkLst>
        </pc:spChg>
        <pc:spChg chg="mod">
          <ac:chgData name="墨然 李" userId="d0932fb5d25d5a37" providerId="LiveId" clId="{8DA8F9AF-4773-40A6-B497-F23B679D5184}" dt="2019-02-18T08:38:30.928" v="851" actId="14100"/>
          <ac:spMkLst>
            <pc:docMk/>
            <pc:sldMk cId="2246641290" sldId="294"/>
            <ac:spMk id="6" creationId="{E4F8C874-698C-4D1F-9916-33E0BC6E3023}"/>
          </ac:spMkLst>
        </pc:spChg>
        <pc:spChg chg="mod">
          <ac:chgData name="墨然 李" userId="d0932fb5d25d5a37" providerId="LiveId" clId="{8DA8F9AF-4773-40A6-B497-F23B679D5184}" dt="2019-02-18T08:38:30.928" v="851" actId="14100"/>
          <ac:spMkLst>
            <pc:docMk/>
            <pc:sldMk cId="2246641290" sldId="294"/>
            <ac:spMk id="7" creationId="{2609CB58-F9FD-4B43-ADE1-F27948AD4E4E}"/>
          </ac:spMkLst>
        </pc:spChg>
        <pc:spChg chg="mod">
          <ac:chgData name="墨然 李" userId="d0932fb5d25d5a37" providerId="LiveId" clId="{8DA8F9AF-4773-40A6-B497-F23B679D5184}" dt="2019-02-18T08:38:30.928" v="851" actId="14100"/>
          <ac:spMkLst>
            <pc:docMk/>
            <pc:sldMk cId="2246641290" sldId="294"/>
            <ac:spMk id="8" creationId="{1969C670-654C-4123-B7CB-76157EB35467}"/>
          </ac:spMkLst>
        </pc:spChg>
        <pc:spChg chg="mod">
          <ac:chgData name="墨然 李" userId="d0932fb5d25d5a37" providerId="LiveId" clId="{8DA8F9AF-4773-40A6-B497-F23B679D5184}" dt="2019-02-18T12:43:30.699" v="3020" actId="20577"/>
          <ac:spMkLst>
            <pc:docMk/>
            <pc:sldMk cId="2246641290" sldId="294"/>
            <ac:spMk id="10" creationId="{F138A9F2-8E49-438A-BC35-550B3570385E}"/>
          </ac:spMkLst>
        </pc:spChg>
        <pc:spChg chg="mod">
          <ac:chgData name="墨然 李" userId="d0932fb5d25d5a37" providerId="LiveId" clId="{8DA8F9AF-4773-40A6-B497-F23B679D5184}" dt="2019-02-18T08:38:30.928" v="851" actId="14100"/>
          <ac:spMkLst>
            <pc:docMk/>
            <pc:sldMk cId="2246641290" sldId="294"/>
            <ac:spMk id="11" creationId="{0EF131A8-0A0F-4197-B8FE-35FBFD64CFE0}"/>
          </ac:spMkLst>
        </pc:spChg>
        <pc:spChg chg="mod">
          <ac:chgData name="墨然 李" userId="d0932fb5d25d5a37" providerId="LiveId" clId="{8DA8F9AF-4773-40A6-B497-F23B679D5184}" dt="2019-02-18T08:38:30.928" v="851" actId="14100"/>
          <ac:spMkLst>
            <pc:docMk/>
            <pc:sldMk cId="2246641290" sldId="294"/>
            <ac:spMk id="12" creationId="{C76E751A-324A-4702-B45F-0A3BDD27A9A3}"/>
          </ac:spMkLst>
        </pc:spChg>
        <pc:spChg chg="mod">
          <ac:chgData name="墨然 李" userId="d0932fb5d25d5a37" providerId="LiveId" clId="{8DA8F9AF-4773-40A6-B497-F23B679D5184}" dt="2019-02-18T08:38:30.928" v="851" actId="14100"/>
          <ac:spMkLst>
            <pc:docMk/>
            <pc:sldMk cId="2246641290" sldId="294"/>
            <ac:spMk id="13" creationId="{6A1A26F9-CBA8-4CE6-87C6-1C55298D6AD1}"/>
          </ac:spMkLst>
        </pc:spChg>
        <pc:spChg chg="mod">
          <ac:chgData name="墨然 李" userId="d0932fb5d25d5a37" providerId="LiveId" clId="{8DA8F9AF-4773-40A6-B497-F23B679D5184}" dt="2019-02-18T08:38:30.928" v="851" actId="14100"/>
          <ac:spMkLst>
            <pc:docMk/>
            <pc:sldMk cId="2246641290" sldId="294"/>
            <ac:spMk id="15" creationId="{F4FB6790-0101-4973-9E40-A60317BE0A49}"/>
          </ac:spMkLst>
        </pc:spChg>
        <pc:spChg chg="mod">
          <ac:chgData name="墨然 李" userId="d0932fb5d25d5a37" providerId="LiveId" clId="{8DA8F9AF-4773-40A6-B497-F23B679D5184}" dt="2019-02-18T12:43:42.769" v="3024"/>
          <ac:spMkLst>
            <pc:docMk/>
            <pc:sldMk cId="2246641290" sldId="294"/>
            <ac:spMk id="16" creationId="{0F8A8A4F-8AB4-42AB-8C66-BC223A0BBDE1}"/>
          </ac:spMkLst>
        </pc:spChg>
        <pc:spChg chg="mod">
          <ac:chgData name="墨然 李" userId="d0932fb5d25d5a37" providerId="LiveId" clId="{8DA8F9AF-4773-40A6-B497-F23B679D5184}" dt="2019-02-18T08:38:30.928" v="851" actId="14100"/>
          <ac:spMkLst>
            <pc:docMk/>
            <pc:sldMk cId="2246641290" sldId="294"/>
            <ac:spMk id="17" creationId="{95FF22D6-9D14-467B-8C87-A2E7BCC4F525}"/>
          </ac:spMkLst>
        </pc:spChg>
        <pc:spChg chg="mod">
          <ac:chgData name="墨然 李" userId="d0932fb5d25d5a37" providerId="LiveId" clId="{8DA8F9AF-4773-40A6-B497-F23B679D5184}" dt="2019-02-18T12:44:07.837" v="3027" actId="1076"/>
          <ac:spMkLst>
            <pc:docMk/>
            <pc:sldMk cId="2246641290" sldId="294"/>
            <ac:spMk id="18" creationId="{2E3E8F74-24B8-4D36-9754-8689D8ACDB31}"/>
          </ac:spMkLst>
        </pc:spChg>
        <pc:spChg chg="mod">
          <ac:chgData name="墨然 李" userId="d0932fb5d25d5a37" providerId="LiveId" clId="{8DA8F9AF-4773-40A6-B497-F23B679D5184}" dt="2019-02-18T12:44:26.709" v="3029" actId="1076"/>
          <ac:spMkLst>
            <pc:docMk/>
            <pc:sldMk cId="2246641290" sldId="294"/>
            <ac:spMk id="19" creationId="{63B162FE-D95B-4D1C-9245-410FB08DFBE9}"/>
          </ac:spMkLst>
        </pc:spChg>
        <pc:spChg chg="mod">
          <ac:chgData name="墨然 李" userId="d0932fb5d25d5a37" providerId="LiveId" clId="{8DA8F9AF-4773-40A6-B497-F23B679D5184}" dt="2019-02-18T12:44:16.009" v="3028" actId="1076"/>
          <ac:spMkLst>
            <pc:docMk/>
            <pc:sldMk cId="2246641290" sldId="294"/>
            <ac:spMk id="20" creationId="{099F3F3B-C7B7-4F28-99C3-7C1316E926BE}"/>
          </ac:spMkLst>
        </pc:spChg>
        <pc:spChg chg="mod">
          <ac:chgData name="墨然 李" userId="d0932fb5d25d5a37" providerId="LiveId" clId="{8DA8F9AF-4773-40A6-B497-F23B679D5184}" dt="2019-02-18T08:38:30.928" v="851" actId="14100"/>
          <ac:spMkLst>
            <pc:docMk/>
            <pc:sldMk cId="2246641290" sldId="294"/>
            <ac:spMk id="21" creationId="{8D1FC6FA-DF26-4344-98A1-741810D55EA9}"/>
          </ac:spMkLst>
        </pc:spChg>
        <pc:spChg chg="mod">
          <ac:chgData name="墨然 李" userId="d0932fb5d25d5a37" providerId="LiveId" clId="{8DA8F9AF-4773-40A6-B497-F23B679D5184}" dt="2019-02-18T12:43:26.757" v="3018"/>
          <ac:spMkLst>
            <pc:docMk/>
            <pc:sldMk cId="2246641290" sldId="294"/>
            <ac:spMk id="23" creationId="{7046B2CF-985C-4B63-9FD4-74632EED3488}"/>
          </ac:spMkLst>
        </pc:spChg>
        <pc:spChg chg="mod">
          <ac:chgData name="墨然 李" userId="d0932fb5d25d5a37" providerId="LiveId" clId="{8DA8F9AF-4773-40A6-B497-F23B679D5184}" dt="2019-02-18T12:43:40.680" v="3023"/>
          <ac:spMkLst>
            <pc:docMk/>
            <pc:sldMk cId="2246641290" sldId="294"/>
            <ac:spMk id="24" creationId="{223F58DA-798A-4BD1-B2BD-B34FF4A7B46B}"/>
          </ac:spMkLst>
        </pc:spChg>
        <pc:spChg chg="mod">
          <ac:chgData name="墨然 李" userId="d0932fb5d25d5a37" providerId="LiveId" clId="{8DA8F9AF-4773-40A6-B497-F23B679D5184}" dt="2019-02-21T08:30:00.939" v="4116" actId="20577"/>
          <ac:spMkLst>
            <pc:docMk/>
            <pc:sldMk cId="2246641290" sldId="294"/>
            <ac:spMk id="25" creationId="{14AB3C8C-68E6-4450-A467-2C9DDA69B42D}"/>
          </ac:spMkLst>
        </pc:spChg>
        <pc:spChg chg="mod">
          <ac:chgData name="墨然 李" userId="d0932fb5d25d5a37" providerId="LiveId" clId="{8DA8F9AF-4773-40A6-B497-F23B679D5184}" dt="2019-02-18T08:39:39.651" v="900" actId="1076"/>
          <ac:spMkLst>
            <pc:docMk/>
            <pc:sldMk cId="2246641290" sldId="294"/>
            <ac:spMk id="30" creationId="{94ABCD2B-2E4E-4530-AFC7-129160311FC4}"/>
          </ac:spMkLst>
        </pc:spChg>
        <pc:spChg chg="add del mod">
          <ac:chgData name="墨然 李" userId="d0932fb5d25d5a37" providerId="LiveId" clId="{8DA8F9AF-4773-40A6-B497-F23B679D5184}" dt="2019-02-18T08:37:49.179" v="809" actId="478"/>
          <ac:spMkLst>
            <pc:docMk/>
            <pc:sldMk cId="2246641290" sldId="294"/>
            <ac:spMk id="32" creationId="{BF2E42F3-5873-48CA-BECC-E17A145E880E}"/>
          </ac:spMkLst>
        </pc:spChg>
        <pc:spChg chg="add mod">
          <ac:chgData name="墨然 李" userId="d0932fb5d25d5a37" providerId="LiveId" clId="{8DA8F9AF-4773-40A6-B497-F23B679D5184}" dt="2019-02-21T06:03:19.965" v="3879"/>
          <ac:spMkLst>
            <pc:docMk/>
            <pc:sldMk cId="2246641290" sldId="294"/>
            <ac:spMk id="33" creationId="{0DDF12FB-4300-4473-91E5-17C50CC810FE}"/>
          </ac:spMkLst>
        </pc:spChg>
        <pc:spChg chg="add mod">
          <ac:chgData name="墨然 李" userId="d0932fb5d25d5a37" providerId="LiveId" clId="{8DA8F9AF-4773-40A6-B497-F23B679D5184}" dt="2019-02-18T12:46:15.248" v="3065" actId="1076"/>
          <ac:spMkLst>
            <pc:docMk/>
            <pc:sldMk cId="2246641290" sldId="294"/>
            <ac:spMk id="48" creationId="{E825066F-CDF1-419A-A410-B805FC39E914}"/>
          </ac:spMkLst>
        </pc:spChg>
        <pc:spChg chg="add mod">
          <ac:chgData name="墨然 李" userId="d0932fb5d25d5a37" providerId="LiveId" clId="{8DA8F9AF-4773-40A6-B497-F23B679D5184}" dt="2019-02-18T12:46:27.610" v="3070"/>
          <ac:spMkLst>
            <pc:docMk/>
            <pc:sldMk cId="2246641290" sldId="294"/>
            <ac:spMk id="49" creationId="{9A3FDA9D-E703-4B1D-9FB4-D5BEEE1DB7D8}"/>
          </ac:spMkLst>
        </pc:spChg>
        <pc:spChg chg="add mod">
          <ac:chgData name="墨然 李" userId="d0932fb5d25d5a37" providerId="LiveId" clId="{8DA8F9AF-4773-40A6-B497-F23B679D5184}" dt="2019-02-18T12:47:09.059" v="3088" actId="1076"/>
          <ac:spMkLst>
            <pc:docMk/>
            <pc:sldMk cId="2246641290" sldId="294"/>
            <ac:spMk id="50" creationId="{C8C843F0-9535-4661-A769-EFBA91B46A3C}"/>
          </ac:spMkLst>
        </pc:spChg>
        <pc:inkChg chg="add del">
          <ac:chgData name="墨然 李" userId="d0932fb5d25d5a37" providerId="LiveId" clId="{8DA8F9AF-4773-40A6-B497-F23B679D5184}" dt="2019-02-18T12:43:21.168" v="3017" actId="478"/>
          <ac:inkMkLst>
            <pc:docMk/>
            <pc:sldMk cId="2246641290" sldId="294"/>
            <ac:inkMk id="46" creationId="{789B442E-F875-4FD4-AE4E-66106C716640}"/>
          </ac:inkMkLst>
        </pc:inkChg>
        <pc:cxnChg chg="mod">
          <ac:chgData name="墨然 李" userId="d0932fb5d25d5a37" providerId="LiveId" clId="{8DA8F9AF-4773-40A6-B497-F23B679D5184}" dt="2019-02-18T08:38:56.584" v="888" actId="1036"/>
          <ac:cxnSpMkLst>
            <pc:docMk/>
            <pc:sldMk cId="2246641290" sldId="294"/>
            <ac:cxnSpMk id="4" creationId="{E22DB3F1-89BA-4E12-8CDB-910800E1E96B}"/>
          </ac:cxnSpMkLst>
        </pc:cxnChg>
        <pc:cxnChg chg="del mod">
          <ac:chgData name="墨然 李" userId="d0932fb5d25d5a37" providerId="LiveId" clId="{8DA8F9AF-4773-40A6-B497-F23B679D5184}" dt="2019-02-18T08:39:11.156" v="892" actId="478"/>
          <ac:cxnSpMkLst>
            <pc:docMk/>
            <pc:sldMk cId="2246641290" sldId="294"/>
            <ac:cxnSpMk id="9" creationId="{DBEE4796-5B7B-4355-91CF-D416C1947C0D}"/>
          </ac:cxnSpMkLst>
        </pc:cxnChg>
        <pc:cxnChg chg="del mod">
          <ac:chgData name="墨然 李" userId="d0932fb5d25d5a37" providerId="LiveId" clId="{8DA8F9AF-4773-40A6-B497-F23B679D5184}" dt="2019-02-18T08:39:13.085" v="893" actId="478"/>
          <ac:cxnSpMkLst>
            <pc:docMk/>
            <pc:sldMk cId="2246641290" sldId="294"/>
            <ac:cxnSpMk id="14" creationId="{92B328F7-40CC-4769-A3C3-68A82787835E}"/>
          </ac:cxnSpMkLst>
        </pc:cxnChg>
        <pc:cxnChg chg="mod">
          <ac:chgData name="墨然 李" userId="d0932fb5d25d5a37" providerId="LiveId" clId="{8DA8F9AF-4773-40A6-B497-F23B679D5184}" dt="2019-02-18T08:39:08.580" v="891" actId="14100"/>
          <ac:cxnSpMkLst>
            <pc:docMk/>
            <pc:sldMk cId="2246641290" sldId="294"/>
            <ac:cxnSpMk id="22" creationId="{2B910D46-CE5F-4C26-A337-E523D0840639}"/>
          </ac:cxnSpMkLst>
        </pc:cxnChg>
        <pc:cxnChg chg="mod">
          <ac:chgData name="墨然 李" userId="d0932fb5d25d5a37" providerId="LiveId" clId="{8DA8F9AF-4773-40A6-B497-F23B679D5184}" dt="2019-02-18T08:38:56.584" v="888" actId="1036"/>
          <ac:cxnSpMkLst>
            <pc:docMk/>
            <pc:sldMk cId="2246641290" sldId="294"/>
            <ac:cxnSpMk id="26" creationId="{874745EE-4D38-4BE4-AD15-85A70AFCCB08}"/>
          </ac:cxnSpMkLst>
        </pc:cxnChg>
        <pc:cxnChg chg="mod">
          <ac:chgData name="墨然 李" userId="d0932fb5d25d5a37" providerId="LiveId" clId="{8DA8F9AF-4773-40A6-B497-F23B679D5184}" dt="2019-02-18T08:38:56.584" v="888" actId="1036"/>
          <ac:cxnSpMkLst>
            <pc:docMk/>
            <pc:sldMk cId="2246641290" sldId="294"/>
            <ac:cxnSpMk id="27" creationId="{DE2AEA4F-39BB-4AE2-8998-DE8DB7C50EB0}"/>
          </ac:cxnSpMkLst>
        </pc:cxnChg>
        <pc:cxnChg chg="mod">
          <ac:chgData name="墨然 李" userId="d0932fb5d25d5a37" providerId="LiveId" clId="{8DA8F9AF-4773-40A6-B497-F23B679D5184}" dt="2019-02-18T08:38:56.584" v="888" actId="1036"/>
          <ac:cxnSpMkLst>
            <pc:docMk/>
            <pc:sldMk cId="2246641290" sldId="294"/>
            <ac:cxnSpMk id="28" creationId="{F31062CF-7C05-4F00-8E14-AD0077706C65}"/>
          </ac:cxnSpMkLst>
        </pc:cxnChg>
        <pc:cxnChg chg="mod">
          <ac:chgData name="墨然 李" userId="d0932fb5d25d5a37" providerId="LiveId" clId="{8DA8F9AF-4773-40A6-B497-F23B679D5184}" dt="2019-02-18T08:39:35.375" v="899" actId="14100"/>
          <ac:cxnSpMkLst>
            <pc:docMk/>
            <pc:sldMk cId="2246641290" sldId="294"/>
            <ac:cxnSpMk id="29" creationId="{9093B25A-887C-4DE1-9900-6938224A5965}"/>
          </ac:cxnSpMkLst>
        </pc:cxnChg>
        <pc:cxnChg chg="add mod">
          <ac:chgData name="墨然 李" userId="d0932fb5d25d5a37" providerId="LiveId" clId="{8DA8F9AF-4773-40A6-B497-F23B679D5184}" dt="2019-02-18T08:39:27.757" v="897" actId="1076"/>
          <ac:cxnSpMkLst>
            <pc:docMk/>
            <pc:sldMk cId="2246641290" sldId="294"/>
            <ac:cxnSpMk id="43" creationId="{168E02C5-0BE4-4939-8097-3971B1B6DE20}"/>
          </ac:cxnSpMkLst>
        </pc:cxnChg>
        <pc:cxnChg chg="add mod">
          <ac:chgData name="墨然 李" userId="d0932fb5d25d5a37" providerId="LiveId" clId="{8DA8F9AF-4773-40A6-B497-F23B679D5184}" dt="2019-02-18T12:43:51.834" v="3026" actId="1076"/>
          <ac:cxnSpMkLst>
            <pc:docMk/>
            <pc:sldMk cId="2246641290" sldId="294"/>
            <ac:cxnSpMk id="47" creationId="{3C7EA0B6-F1BF-4FAA-B88F-2337AC2C7A78}"/>
          </ac:cxnSpMkLst>
        </pc:cxnChg>
      </pc:sldChg>
      <pc:sldChg chg="addSp delSp modSp ord">
        <pc:chgData name="墨然 李" userId="d0932fb5d25d5a37" providerId="LiveId" clId="{8DA8F9AF-4773-40A6-B497-F23B679D5184}" dt="2019-02-21T06:05:03.893" v="3925" actId="14100"/>
        <pc:sldMkLst>
          <pc:docMk/>
          <pc:sldMk cId="3982695652" sldId="295"/>
        </pc:sldMkLst>
        <pc:spChg chg="add mod">
          <ac:chgData name="墨然 李" userId="d0932fb5d25d5a37" providerId="LiveId" clId="{8DA8F9AF-4773-40A6-B497-F23B679D5184}" dt="2019-02-18T11:25:26.589" v="2182" actId="164"/>
          <ac:spMkLst>
            <pc:docMk/>
            <pc:sldMk cId="3982695652" sldId="295"/>
            <ac:spMk id="3" creationId="{EB03A71B-BC4C-4A34-B598-D03103C32A70}"/>
          </ac:spMkLst>
        </pc:spChg>
        <pc:spChg chg="del mod">
          <ac:chgData name="墨然 李" userId="d0932fb5d25d5a37" providerId="LiveId" clId="{8DA8F9AF-4773-40A6-B497-F23B679D5184}" dt="2019-02-18T08:39:49.547" v="901" actId="478"/>
          <ac:spMkLst>
            <pc:docMk/>
            <pc:sldMk cId="3982695652" sldId="295"/>
            <ac:spMk id="4" creationId="{02F6E63C-C920-485E-B4D5-D035E109CEEF}"/>
          </ac:spMkLst>
        </pc:spChg>
        <pc:spChg chg="del mod">
          <ac:chgData name="墨然 李" userId="d0932fb5d25d5a37" providerId="LiveId" clId="{8DA8F9AF-4773-40A6-B497-F23B679D5184}" dt="2019-02-18T11:28:37.419" v="2206" actId="478"/>
          <ac:spMkLst>
            <pc:docMk/>
            <pc:sldMk cId="3982695652" sldId="295"/>
            <ac:spMk id="6" creationId="{B4E9DBD3-0707-4E3B-922D-C2B3C223F405}"/>
          </ac:spMkLst>
        </pc:spChg>
        <pc:spChg chg="add mod">
          <ac:chgData name="墨然 李" userId="d0932fb5d25d5a37" providerId="LiveId" clId="{8DA8F9AF-4773-40A6-B497-F23B679D5184}" dt="2019-02-21T06:05:03.893" v="3925" actId="14100"/>
          <ac:spMkLst>
            <pc:docMk/>
            <pc:sldMk cId="3982695652" sldId="295"/>
            <ac:spMk id="8" creationId="{7E677365-94AA-49BA-9D79-DA73BC27E2AC}"/>
          </ac:spMkLst>
        </pc:spChg>
        <pc:spChg chg="add mod">
          <ac:chgData name="墨然 李" userId="d0932fb5d25d5a37" providerId="LiveId" clId="{8DA8F9AF-4773-40A6-B497-F23B679D5184}" dt="2019-02-18T11:28:48.633" v="2208" actId="1076"/>
          <ac:spMkLst>
            <pc:docMk/>
            <pc:sldMk cId="3982695652" sldId="295"/>
            <ac:spMk id="9" creationId="{1A4B3670-8194-4098-8DBF-585054D5F532}"/>
          </ac:spMkLst>
        </pc:spChg>
        <pc:grpChg chg="add mod">
          <ac:chgData name="墨然 李" userId="d0932fb5d25d5a37" providerId="LiveId" clId="{8DA8F9AF-4773-40A6-B497-F23B679D5184}" dt="2019-02-18T11:28:24.954" v="2203" actId="1076"/>
          <ac:grpSpMkLst>
            <pc:docMk/>
            <pc:sldMk cId="3982695652" sldId="295"/>
            <ac:grpSpMk id="10" creationId="{5F7B4CDA-F68E-4FD4-9E0F-7414653C7453}"/>
          </ac:grpSpMkLst>
        </pc:grpChg>
        <pc:picChg chg="mod">
          <ac:chgData name="墨然 李" userId="d0932fb5d25d5a37" providerId="LiveId" clId="{8DA8F9AF-4773-40A6-B497-F23B679D5184}" dt="2019-02-18T11:25:26.589" v="2182" actId="164"/>
          <ac:picMkLst>
            <pc:docMk/>
            <pc:sldMk cId="3982695652" sldId="295"/>
            <ac:picMk id="5" creationId="{A2A5560A-40BB-40FF-9920-F02BBDBF6139}"/>
          </ac:picMkLst>
        </pc:picChg>
        <pc:picChg chg="mod">
          <ac:chgData name="墨然 李" userId="d0932fb5d25d5a37" providerId="LiveId" clId="{8DA8F9AF-4773-40A6-B497-F23B679D5184}" dt="2019-02-18T11:28:43.227" v="2207" actId="1076"/>
          <ac:picMkLst>
            <pc:docMk/>
            <pc:sldMk cId="3982695652" sldId="295"/>
            <ac:picMk id="7" creationId="{A5526B88-A596-4F1F-A90A-824497E3A10B}"/>
          </ac:picMkLst>
        </pc:picChg>
      </pc:sldChg>
      <pc:sldChg chg="addSp delSp modSp">
        <pc:chgData name="墨然 李" userId="d0932fb5d25d5a37" providerId="LiveId" clId="{8DA8F9AF-4773-40A6-B497-F23B679D5184}" dt="2019-02-21T06:05:12.049" v="3927"/>
        <pc:sldMkLst>
          <pc:docMk/>
          <pc:sldMk cId="3801488488" sldId="296"/>
        </pc:sldMkLst>
        <pc:spChg chg="del mod">
          <ac:chgData name="墨然 李" userId="d0932fb5d25d5a37" providerId="LiveId" clId="{8DA8F9AF-4773-40A6-B497-F23B679D5184}" dt="2019-02-18T08:40:37.470" v="925" actId="478"/>
          <ac:spMkLst>
            <pc:docMk/>
            <pc:sldMk cId="3801488488" sldId="296"/>
            <ac:spMk id="4" creationId="{02F6E63C-C920-485E-B4D5-D035E109CEEF}"/>
          </ac:spMkLst>
        </pc:spChg>
        <pc:spChg chg="add del">
          <ac:chgData name="墨然 李" userId="d0932fb5d25d5a37" providerId="LiveId" clId="{8DA8F9AF-4773-40A6-B497-F23B679D5184}" dt="2019-02-18T12:41:39.232" v="3010" actId="478"/>
          <ac:spMkLst>
            <pc:docMk/>
            <pc:sldMk cId="3801488488" sldId="296"/>
            <ac:spMk id="5" creationId="{3F184090-EE90-4270-A86A-4D777DECB83A}"/>
          </ac:spMkLst>
        </pc:spChg>
        <pc:spChg chg="add del mod">
          <ac:chgData name="墨然 李" userId="d0932fb5d25d5a37" providerId="LiveId" clId="{8DA8F9AF-4773-40A6-B497-F23B679D5184}" dt="2019-02-18T11:29:02.512" v="2210" actId="478"/>
          <ac:spMkLst>
            <pc:docMk/>
            <pc:sldMk cId="3801488488" sldId="296"/>
            <ac:spMk id="9" creationId="{E5C7BF08-B54E-4430-9C42-4C3D194B5206}"/>
          </ac:spMkLst>
        </pc:spChg>
        <pc:spChg chg="mod topLvl">
          <ac:chgData name="墨然 李" userId="d0932fb5d25d5a37" providerId="LiveId" clId="{8DA8F9AF-4773-40A6-B497-F23B679D5184}" dt="2019-02-18T11:32:28.707" v="2254" actId="164"/>
          <ac:spMkLst>
            <pc:docMk/>
            <pc:sldMk cId="3801488488" sldId="296"/>
            <ac:spMk id="17" creationId="{3421C2DB-BC79-4496-815A-EB9D0BD32680}"/>
          </ac:spMkLst>
        </pc:spChg>
        <pc:spChg chg="add mod">
          <ac:chgData name="墨然 李" userId="d0932fb5d25d5a37" providerId="LiveId" clId="{8DA8F9AF-4773-40A6-B497-F23B679D5184}" dt="2019-02-18T11:29:52.480" v="2217" actId="1582"/>
          <ac:spMkLst>
            <pc:docMk/>
            <pc:sldMk cId="3801488488" sldId="296"/>
            <ac:spMk id="18" creationId="{13774AF2-60C7-441B-8617-111BAA134E70}"/>
          </ac:spMkLst>
        </pc:spChg>
        <pc:spChg chg="add">
          <ac:chgData name="墨然 李" userId="d0932fb5d25d5a37" providerId="LiveId" clId="{8DA8F9AF-4773-40A6-B497-F23B679D5184}" dt="2019-02-21T06:05:12.049" v="3927"/>
          <ac:spMkLst>
            <pc:docMk/>
            <pc:sldMk cId="3801488488" sldId="296"/>
            <ac:spMk id="19" creationId="{B55513C2-FCBD-4DE9-8F58-04D835284F7A}"/>
          </ac:spMkLst>
        </pc:spChg>
        <pc:spChg chg="add mod topLvl">
          <ac:chgData name="墨然 李" userId="d0932fb5d25d5a37" providerId="LiveId" clId="{8DA8F9AF-4773-40A6-B497-F23B679D5184}" dt="2019-02-18T11:32:56.114" v="2309"/>
          <ac:spMkLst>
            <pc:docMk/>
            <pc:sldMk cId="3801488488" sldId="296"/>
            <ac:spMk id="43" creationId="{65DB8823-5A9B-4637-8472-A7A07B29CB37}"/>
          </ac:spMkLst>
        </pc:spChg>
        <pc:spChg chg="add del">
          <ac:chgData name="墨然 李" userId="d0932fb5d25d5a37" providerId="LiveId" clId="{8DA8F9AF-4773-40A6-B497-F23B679D5184}" dt="2019-02-21T06:05:11.795" v="3926" actId="478"/>
          <ac:spMkLst>
            <pc:docMk/>
            <pc:sldMk cId="3801488488" sldId="296"/>
            <ac:spMk id="45" creationId="{F7211F5B-C48F-4E36-BA70-EFFD85D08ED1}"/>
          </ac:spMkLst>
        </pc:spChg>
        <pc:grpChg chg="add del mod">
          <ac:chgData name="墨然 李" userId="d0932fb5d25d5a37" providerId="LiveId" clId="{8DA8F9AF-4773-40A6-B497-F23B679D5184}" dt="2019-02-18T11:29:13.786" v="2213" actId="478"/>
          <ac:grpSpMkLst>
            <pc:docMk/>
            <pc:sldMk cId="3801488488" sldId="296"/>
            <ac:grpSpMk id="6" creationId="{63716404-0499-4A25-94D3-B394F2C60458}"/>
          </ac:grpSpMkLst>
        </pc:grpChg>
        <pc:grpChg chg="add del mod">
          <ac:chgData name="墨然 李" userId="d0932fb5d25d5a37" providerId="LiveId" clId="{8DA8F9AF-4773-40A6-B497-F23B679D5184}" dt="2019-02-18T11:32:16.849" v="2253" actId="165"/>
          <ac:grpSpMkLst>
            <pc:docMk/>
            <pc:sldMk cId="3801488488" sldId="296"/>
            <ac:grpSpMk id="15" creationId="{374A7EF2-BAA3-4DA1-8C05-0A4A47F1A927}"/>
          </ac:grpSpMkLst>
        </pc:grpChg>
        <pc:grpChg chg="add mod">
          <ac:chgData name="墨然 李" userId="d0932fb5d25d5a37" providerId="LiveId" clId="{8DA8F9AF-4773-40A6-B497-F23B679D5184}" dt="2019-02-18T11:32:28.707" v="2254" actId="164"/>
          <ac:grpSpMkLst>
            <pc:docMk/>
            <pc:sldMk cId="3801488488" sldId="296"/>
            <ac:grpSpMk id="44" creationId="{D1052509-707C-4F05-8085-AB1CB31D3142}"/>
          </ac:grpSpMkLst>
        </pc:grpChg>
        <pc:picChg chg="mod">
          <ac:chgData name="墨然 李" userId="d0932fb5d25d5a37" providerId="LiveId" clId="{8DA8F9AF-4773-40A6-B497-F23B679D5184}" dt="2019-02-18T11:29:17.645" v="2214" actId="1076"/>
          <ac:picMkLst>
            <pc:docMk/>
            <pc:sldMk cId="3801488488" sldId="296"/>
            <ac:picMk id="3" creationId="{370AA1AC-7C79-440C-BDF5-5CABCDCCC1F6}"/>
          </ac:picMkLst>
        </pc:picChg>
        <pc:picChg chg="mod topLvl">
          <ac:chgData name="墨然 李" userId="d0932fb5d25d5a37" providerId="LiveId" clId="{8DA8F9AF-4773-40A6-B497-F23B679D5184}" dt="2019-02-18T11:32:28.707" v="2254" actId="164"/>
          <ac:picMkLst>
            <pc:docMk/>
            <pc:sldMk cId="3801488488" sldId="296"/>
            <ac:picMk id="16" creationId="{D080F3EA-C46E-4E75-BF61-EE0179483D9F}"/>
          </ac:picMkLst>
        </pc:picChg>
        <pc:cxnChg chg="add del mod">
          <ac:chgData name="墨然 李" userId="d0932fb5d25d5a37" providerId="LiveId" clId="{8DA8F9AF-4773-40A6-B497-F23B679D5184}" dt="2019-02-18T11:29:07.605" v="2211" actId="478"/>
          <ac:cxnSpMkLst>
            <pc:docMk/>
            <pc:sldMk cId="3801488488" sldId="296"/>
            <ac:cxnSpMk id="11" creationId="{9331B68C-3224-4BA9-8C6C-6886CE3C1BF5}"/>
          </ac:cxnSpMkLst>
        </pc:cxnChg>
        <pc:cxnChg chg="add del mod">
          <ac:chgData name="墨然 李" userId="d0932fb5d25d5a37" providerId="LiveId" clId="{8DA8F9AF-4773-40A6-B497-F23B679D5184}" dt="2019-02-18T11:29:10.555" v="2212" actId="478"/>
          <ac:cxnSpMkLst>
            <pc:docMk/>
            <pc:sldMk cId="3801488488" sldId="296"/>
            <ac:cxnSpMk id="13" creationId="{B867A397-11F1-4E65-8203-4AC4DC86211D}"/>
          </ac:cxnSpMkLst>
        </pc:cxnChg>
        <pc:cxnChg chg="add mod">
          <ac:chgData name="墨然 李" userId="d0932fb5d25d5a37" providerId="LiveId" clId="{8DA8F9AF-4773-40A6-B497-F23B679D5184}" dt="2019-02-18T11:30:11.004" v="2219" actId="1582"/>
          <ac:cxnSpMkLst>
            <pc:docMk/>
            <pc:sldMk cId="3801488488" sldId="296"/>
            <ac:cxnSpMk id="20" creationId="{FF6C1E7F-DA91-49E3-BAD2-1C66F4FB5812}"/>
          </ac:cxnSpMkLst>
        </pc:cxnChg>
        <pc:cxnChg chg="add mod">
          <ac:chgData name="墨然 李" userId="d0932fb5d25d5a37" providerId="LiveId" clId="{8DA8F9AF-4773-40A6-B497-F23B679D5184}" dt="2019-02-18T11:30:29.910" v="2225" actId="1076"/>
          <ac:cxnSpMkLst>
            <pc:docMk/>
            <pc:sldMk cId="3801488488" sldId="296"/>
            <ac:cxnSpMk id="21" creationId="{B62A87C6-1A02-4030-AF1C-29277BB98253}"/>
          </ac:cxnSpMkLst>
        </pc:cxnChg>
        <pc:cxnChg chg="add mod">
          <ac:chgData name="墨然 李" userId="d0932fb5d25d5a37" providerId="LiveId" clId="{8DA8F9AF-4773-40A6-B497-F23B679D5184}" dt="2019-02-18T11:30:46.542" v="2232" actId="14100"/>
          <ac:cxnSpMkLst>
            <pc:docMk/>
            <pc:sldMk cId="3801488488" sldId="296"/>
            <ac:cxnSpMk id="25" creationId="{352ADD28-0C3D-43B0-A7CB-6FBF81E0975D}"/>
          </ac:cxnSpMkLst>
        </pc:cxnChg>
        <pc:cxnChg chg="add mod">
          <ac:chgData name="墨然 李" userId="d0932fb5d25d5a37" providerId="LiveId" clId="{8DA8F9AF-4773-40A6-B497-F23B679D5184}" dt="2019-02-18T11:30:55.673" v="2235" actId="14100"/>
          <ac:cxnSpMkLst>
            <pc:docMk/>
            <pc:sldMk cId="3801488488" sldId="296"/>
            <ac:cxnSpMk id="30" creationId="{29B59C16-689F-4CBE-9580-8C345A4FC2E0}"/>
          </ac:cxnSpMkLst>
        </pc:cxnChg>
        <pc:cxnChg chg="add mod">
          <ac:chgData name="墨然 李" userId="d0932fb5d25d5a37" providerId="LiveId" clId="{8DA8F9AF-4773-40A6-B497-F23B679D5184}" dt="2019-02-18T11:31:18.564" v="2242" actId="1076"/>
          <ac:cxnSpMkLst>
            <pc:docMk/>
            <pc:sldMk cId="3801488488" sldId="296"/>
            <ac:cxnSpMk id="33" creationId="{4DB9F492-6597-42A7-9796-E35CE08AE988}"/>
          </ac:cxnSpMkLst>
        </pc:cxnChg>
        <pc:cxnChg chg="add mod">
          <ac:chgData name="墨然 李" userId="d0932fb5d25d5a37" providerId="LiveId" clId="{8DA8F9AF-4773-40A6-B497-F23B679D5184}" dt="2019-02-18T11:31:35.648" v="2247" actId="1076"/>
          <ac:cxnSpMkLst>
            <pc:docMk/>
            <pc:sldMk cId="3801488488" sldId="296"/>
            <ac:cxnSpMk id="37" creationId="{C2628C13-0DB7-46A4-84AB-209FCFF3C66B}"/>
          </ac:cxnSpMkLst>
        </pc:cxnChg>
        <pc:cxnChg chg="add mod">
          <ac:chgData name="墨然 李" userId="d0932fb5d25d5a37" providerId="LiveId" clId="{8DA8F9AF-4773-40A6-B497-F23B679D5184}" dt="2019-02-18T11:31:45.736" v="2250" actId="14100"/>
          <ac:cxnSpMkLst>
            <pc:docMk/>
            <pc:sldMk cId="3801488488" sldId="296"/>
            <ac:cxnSpMk id="40" creationId="{B512FFAD-BA2A-4A2E-A651-406446098390}"/>
          </ac:cxnSpMkLst>
        </pc:cxnChg>
      </pc:sldChg>
      <pc:sldChg chg="addSp delSp modSp del">
        <pc:chgData name="墨然 李" userId="d0932fb5d25d5a37" providerId="LiveId" clId="{8DA8F9AF-4773-40A6-B497-F23B679D5184}" dt="2019-02-21T06:03:29.686" v="3880" actId="2696"/>
        <pc:sldMkLst>
          <pc:docMk/>
          <pc:sldMk cId="2369633731" sldId="297"/>
        </pc:sldMkLst>
        <pc:spChg chg="mod">
          <ac:chgData name="墨然 李" userId="d0932fb5d25d5a37" providerId="LiveId" clId="{8DA8F9AF-4773-40A6-B497-F23B679D5184}" dt="2019-02-18T08:46:58.765" v="1071" actId="1076"/>
          <ac:spMkLst>
            <pc:docMk/>
            <pc:sldMk cId="2369633731" sldId="297"/>
            <ac:spMk id="3" creationId="{EE50AB71-553A-4369-B922-BD625C8A6934}"/>
          </ac:spMkLst>
        </pc:spChg>
        <pc:spChg chg="del mod">
          <ac:chgData name="墨然 李" userId="d0932fb5d25d5a37" providerId="LiveId" clId="{8DA8F9AF-4773-40A6-B497-F23B679D5184}" dt="2019-02-18T08:40:15.102" v="919" actId="478"/>
          <ac:spMkLst>
            <pc:docMk/>
            <pc:sldMk cId="2369633731" sldId="297"/>
            <ac:spMk id="4" creationId="{02F6E63C-C920-485E-B4D5-D035E109CEEF}"/>
          </ac:spMkLst>
        </pc:spChg>
        <pc:spChg chg="add">
          <ac:chgData name="墨然 李" userId="d0932fb5d25d5a37" providerId="LiveId" clId="{8DA8F9AF-4773-40A6-B497-F23B679D5184}" dt="2019-02-18T08:40:15.413" v="920"/>
          <ac:spMkLst>
            <pc:docMk/>
            <pc:sldMk cId="2369633731" sldId="297"/>
            <ac:spMk id="5" creationId="{9EA58D12-77C3-433D-A150-0E01C2CD2EC2}"/>
          </ac:spMkLst>
        </pc:spChg>
      </pc:sldChg>
      <pc:sldChg chg="addSp delSp modSp">
        <pc:chgData name="墨然 李" userId="d0932fb5d25d5a37" providerId="LiveId" clId="{8DA8F9AF-4773-40A6-B497-F23B679D5184}" dt="2019-02-21T06:05:17.527" v="3929"/>
        <pc:sldMkLst>
          <pc:docMk/>
          <pc:sldMk cId="652037475" sldId="298"/>
        </pc:sldMkLst>
        <pc:spChg chg="del mod">
          <ac:chgData name="墨然 李" userId="d0932fb5d25d5a37" providerId="LiveId" clId="{8DA8F9AF-4773-40A6-B497-F23B679D5184}" dt="2019-02-18T08:40:47.101" v="928" actId="478"/>
          <ac:spMkLst>
            <pc:docMk/>
            <pc:sldMk cId="652037475" sldId="298"/>
            <ac:spMk id="4" creationId="{02F6E63C-C920-485E-B4D5-D035E109CEEF}"/>
          </ac:spMkLst>
        </pc:spChg>
        <pc:spChg chg="add del">
          <ac:chgData name="墨然 李" userId="d0932fb5d25d5a37" providerId="LiveId" clId="{8DA8F9AF-4773-40A6-B497-F23B679D5184}" dt="2019-02-18T12:41:46.003" v="3012" actId="478"/>
          <ac:spMkLst>
            <pc:docMk/>
            <pc:sldMk cId="652037475" sldId="298"/>
            <ac:spMk id="5" creationId="{2EA62B4E-FAD0-4C90-BC51-CCC7AC3B75F2}"/>
          </ac:spMkLst>
        </pc:spChg>
        <pc:spChg chg="add mod">
          <ac:chgData name="墨然 李" userId="d0932fb5d25d5a37" providerId="LiveId" clId="{8DA8F9AF-4773-40A6-B497-F23B679D5184}" dt="2019-02-18T11:35:02.130" v="2379"/>
          <ac:spMkLst>
            <pc:docMk/>
            <pc:sldMk cId="652037475" sldId="298"/>
            <ac:spMk id="9" creationId="{B8E3A436-4594-44FD-8DEA-72CD98EE103C}"/>
          </ac:spMkLst>
        </pc:spChg>
        <pc:spChg chg="add">
          <ac:chgData name="墨然 李" userId="d0932fb5d25d5a37" providerId="LiveId" clId="{8DA8F9AF-4773-40A6-B497-F23B679D5184}" dt="2019-02-18T11:35:11.664" v="2380"/>
          <ac:spMkLst>
            <pc:docMk/>
            <pc:sldMk cId="652037475" sldId="298"/>
            <ac:spMk id="10" creationId="{F16EB5F4-6392-4E83-88CA-47C3C878EB0C}"/>
          </ac:spMkLst>
        </pc:spChg>
        <pc:spChg chg="add del">
          <ac:chgData name="墨然 李" userId="d0932fb5d25d5a37" providerId="LiveId" clId="{8DA8F9AF-4773-40A6-B497-F23B679D5184}" dt="2019-02-21T06:05:17.237" v="3928" actId="478"/>
          <ac:spMkLst>
            <pc:docMk/>
            <pc:sldMk cId="652037475" sldId="298"/>
            <ac:spMk id="11" creationId="{ABEF5548-41C6-4C6F-922E-E0D27884035E}"/>
          </ac:spMkLst>
        </pc:spChg>
        <pc:spChg chg="add">
          <ac:chgData name="墨然 李" userId="d0932fb5d25d5a37" providerId="LiveId" clId="{8DA8F9AF-4773-40A6-B497-F23B679D5184}" dt="2019-02-21T06:05:17.527" v="3929"/>
          <ac:spMkLst>
            <pc:docMk/>
            <pc:sldMk cId="652037475" sldId="298"/>
            <ac:spMk id="12" creationId="{19ED3D46-B370-4C3F-8168-C4E3A1AD46EB}"/>
          </ac:spMkLst>
        </pc:spChg>
        <pc:grpChg chg="add">
          <ac:chgData name="墨然 李" userId="d0932fb5d25d5a37" providerId="LiveId" clId="{8DA8F9AF-4773-40A6-B497-F23B679D5184}" dt="2019-02-18T11:34:17.580" v="2325"/>
          <ac:grpSpMkLst>
            <pc:docMk/>
            <pc:sldMk cId="652037475" sldId="298"/>
            <ac:grpSpMk id="6" creationId="{D50D4A42-39F4-4BF1-8895-5501A2A07FEA}"/>
          </ac:grpSpMkLst>
        </pc:grpChg>
        <pc:picChg chg="mod">
          <ac:chgData name="墨然 李" userId="d0932fb5d25d5a37" providerId="LiveId" clId="{8DA8F9AF-4773-40A6-B497-F23B679D5184}" dt="2019-02-18T11:34:37.540" v="2334" actId="1076"/>
          <ac:picMkLst>
            <pc:docMk/>
            <pc:sldMk cId="652037475" sldId="298"/>
            <ac:picMk id="3" creationId="{9F850823-6241-4904-9252-04E4427EC7E2}"/>
          </ac:picMkLst>
        </pc:picChg>
      </pc:sldChg>
      <pc:sldChg chg="addSp delSp modSp">
        <pc:chgData name="墨然 李" userId="d0932fb5d25d5a37" providerId="LiveId" clId="{8DA8F9AF-4773-40A6-B497-F23B679D5184}" dt="2019-02-21T07:25:47.312" v="4041"/>
        <pc:sldMkLst>
          <pc:docMk/>
          <pc:sldMk cId="2510167270" sldId="299"/>
        </pc:sldMkLst>
        <pc:spChg chg="del mod">
          <ac:chgData name="墨然 李" userId="d0932fb5d25d5a37" providerId="LiveId" clId="{8DA8F9AF-4773-40A6-B497-F23B679D5184}" dt="2019-02-18T08:46:14.939" v="1025" actId="478"/>
          <ac:spMkLst>
            <pc:docMk/>
            <pc:sldMk cId="2510167270" sldId="299"/>
            <ac:spMk id="4" creationId="{02F6E63C-C920-485E-B4D5-D035E109CEEF}"/>
          </ac:spMkLst>
        </pc:spChg>
        <pc:spChg chg="mod">
          <ac:chgData name="墨然 李" userId="d0932fb5d25d5a37" providerId="LiveId" clId="{8DA8F9AF-4773-40A6-B497-F23B679D5184}" dt="2019-02-21T06:30:59.191" v="3959"/>
          <ac:spMkLst>
            <pc:docMk/>
            <pc:sldMk cId="2510167270" sldId="299"/>
            <ac:spMk id="5" creationId="{E7555DAC-C4FA-498B-9B12-58010CBDCA2C}"/>
          </ac:spMkLst>
        </pc:spChg>
        <pc:spChg chg="add del">
          <ac:chgData name="墨然 李" userId="d0932fb5d25d5a37" providerId="LiveId" clId="{8DA8F9AF-4773-40A6-B497-F23B679D5184}" dt="2019-02-18T08:46:18.137" v="1027"/>
          <ac:spMkLst>
            <pc:docMk/>
            <pc:sldMk cId="2510167270" sldId="299"/>
            <ac:spMk id="6" creationId="{7DC24972-577D-4E1B-A142-F64C15871B67}"/>
          </ac:spMkLst>
        </pc:spChg>
        <pc:spChg chg="add mod">
          <ac:chgData name="墨然 李" userId="d0932fb5d25d5a37" providerId="LiveId" clId="{8DA8F9AF-4773-40A6-B497-F23B679D5184}" dt="2019-02-21T07:25:47.312" v="4041"/>
          <ac:spMkLst>
            <pc:docMk/>
            <pc:sldMk cId="2510167270" sldId="299"/>
            <ac:spMk id="7" creationId="{D7D30149-2190-497F-8E2F-8BB823F75781}"/>
          </ac:spMkLst>
        </pc:spChg>
        <pc:inkChg chg="add del">
          <ac:chgData name="墨然 李" userId="d0932fb5d25d5a37" providerId="LiveId" clId="{8DA8F9AF-4773-40A6-B497-F23B679D5184}" dt="2019-02-18T11:44:42.004" v="2550" actId="478"/>
          <ac:inkMkLst>
            <pc:docMk/>
            <pc:sldMk cId="2510167270" sldId="299"/>
            <ac:inkMk id="3" creationId="{55E091D4-5205-4D10-98BD-0A8AD4A6F427}"/>
          </ac:inkMkLst>
        </pc:inkChg>
      </pc:sldChg>
      <pc:sldChg chg="addSp delSp modSp">
        <pc:chgData name="墨然 李" userId="d0932fb5d25d5a37" providerId="LiveId" clId="{8DA8F9AF-4773-40A6-B497-F23B679D5184}" dt="2019-02-21T06:43:48.357" v="4005" actId="20577"/>
        <pc:sldMkLst>
          <pc:docMk/>
          <pc:sldMk cId="2158006365" sldId="301"/>
        </pc:sldMkLst>
        <pc:spChg chg="mod">
          <ac:chgData name="墨然 李" userId="d0932fb5d25d5a37" providerId="LiveId" clId="{8DA8F9AF-4773-40A6-B497-F23B679D5184}" dt="2019-02-19T07:02:35.622" v="3297" actId="1076"/>
          <ac:spMkLst>
            <pc:docMk/>
            <pc:sldMk cId="2158006365" sldId="301"/>
            <ac:spMk id="2" creationId="{EABB24C1-BA01-4EAE-AC2A-C61ED8B51AD3}"/>
          </ac:spMkLst>
        </pc:spChg>
        <pc:spChg chg="mod">
          <ac:chgData name="墨然 李" userId="d0932fb5d25d5a37" providerId="LiveId" clId="{8DA8F9AF-4773-40A6-B497-F23B679D5184}" dt="2019-02-18T07:44:34.730" v="165"/>
          <ac:spMkLst>
            <pc:docMk/>
            <pc:sldMk cId="2158006365" sldId="301"/>
            <ac:spMk id="3" creationId="{7F44BAD7-6C80-4BFA-B89A-A71058CB3B19}"/>
          </ac:spMkLst>
        </pc:spChg>
        <pc:spChg chg="del mod">
          <ac:chgData name="墨然 李" userId="d0932fb5d25d5a37" providerId="LiveId" clId="{8DA8F9AF-4773-40A6-B497-F23B679D5184}" dt="2019-02-18T08:42:36.533" v="941" actId="478"/>
          <ac:spMkLst>
            <pc:docMk/>
            <pc:sldMk cId="2158006365" sldId="301"/>
            <ac:spMk id="9" creationId="{B2FF2A66-19A3-41AB-9D6A-340414ADFA76}"/>
          </ac:spMkLst>
        </pc:spChg>
        <pc:spChg chg="del mod">
          <ac:chgData name="墨然 李" userId="d0932fb5d25d5a37" providerId="LiveId" clId="{8DA8F9AF-4773-40A6-B497-F23B679D5184}" dt="2019-02-19T06:07:15.117" v="3206" actId="478"/>
          <ac:spMkLst>
            <pc:docMk/>
            <pc:sldMk cId="2158006365" sldId="301"/>
            <ac:spMk id="10" creationId="{39CDB338-F4F7-4E81-B340-08861FC10573}"/>
          </ac:spMkLst>
        </pc:spChg>
        <pc:spChg chg="mod">
          <ac:chgData name="墨然 李" userId="d0932fb5d25d5a37" providerId="LiveId" clId="{8DA8F9AF-4773-40A6-B497-F23B679D5184}" dt="2019-02-19T07:02:42.032" v="3299" actId="1076"/>
          <ac:spMkLst>
            <pc:docMk/>
            <pc:sldMk cId="2158006365" sldId="301"/>
            <ac:spMk id="11" creationId="{5849F757-3B75-4A88-8C19-BBF803B36607}"/>
          </ac:spMkLst>
        </pc:spChg>
        <pc:spChg chg="mod">
          <ac:chgData name="墨然 李" userId="d0932fb5d25d5a37" providerId="LiveId" clId="{8DA8F9AF-4773-40A6-B497-F23B679D5184}" dt="2019-02-18T07:44:34.730" v="165"/>
          <ac:spMkLst>
            <pc:docMk/>
            <pc:sldMk cId="2158006365" sldId="301"/>
            <ac:spMk id="13" creationId="{D6CCFE04-C055-4BF1-AFD8-E706AAA862DB}"/>
          </ac:spMkLst>
        </pc:spChg>
        <pc:spChg chg="del mod">
          <ac:chgData name="墨然 李" userId="d0932fb5d25d5a37" providerId="LiveId" clId="{8DA8F9AF-4773-40A6-B497-F23B679D5184}" dt="2019-02-19T06:07:15.117" v="3206" actId="478"/>
          <ac:spMkLst>
            <pc:docMk/>
            <pc:sldMk cId="2158006365" sldId="301"/>
            <ac:spMk id="15" creationId="{7E7A05A5-9AC9-4993-B904-6A819E481A3A}"/>
          </ac:spMkLst>
        </pc:spChg>
        <pc:spChg chg="del mod">
          <ac:chgData name="墨然 李" userId="d0932fb5d25d5a37" providerId="LiveId" clId="{8DA8F9AF-4773-40A6-B497-F23B679D5184}" dt="2019-02-19T06:07:15.117" v="3206" actId="478"/>
          <ac:spMkLst>
            <pc:docMk/>
            <pc:sldMk cId="2158006365" sldId="301"/>
            <ac:spMk id="17" creationId="{A0FEEC4B-B4D5-4472-A08C-ECB203270B64}"/>
          </ac:spMkLst>
        </pc:spChg>
        <pc:spChg chg="add del mod">
          <ac:chgData name="墨然 李" userId="d0932fb5d25d5a37" providerId="LiveId" clId="{8DA8F9AF-4773-40A6-B497-F23B679D5184}" dt="2019-02-21T06:29:24.850" v="3940"/>
          <ac:spMkLst>
            <pc:docMk/>
            <pc:sldMk cId="2158006365" sldId="301"/>
            <ac:spMk id="17" creationId="{FA445B7C-C141-4683-B58A-78931E2F58E2}"/>
          </ac:spMkLst>
        </pc:spChg>
        <pc:spChg chg="mod">
          <ac:chgData name="墨然 李" userId="d0932fb5d25d5a37" providerId="LiveId" clId="{8DA8F9AF-4773-40A6-B497-F23B679D5184}" dt="2019-02-18T07:44:34.730" v="165"/>
          <ac:spMkLst>
            <pc:docMk/>
            <pc:sldMk cId="2158006365" sldId="301"/>
            <ac:spMk id="18" creationId="{06320765-0A5B-4EC4-AB38-4575E90E6E4B}"/>
          </ac:spMkLst>
        </pc:spChg>
        <pc:spChg chg="mod">
          <ac:chgData name="墨然 李" userId="d0932fb5d25d5a37" providerId="LiveId" clId="{8DA8F9AF-4773-40A6-B497-F23B679D5184}" dt="2019-02-18T07:44:34.730" v="165"/>
          <ac:spMkLst>
            <pc:docMk/>
            <pc:sldMk cId="2158006365" sldId="301"/>
            <ac:spMk id="19" creationId="{FEC824EC-7701-423B-9446-F81BB873AAC0}"/>
          </ac:spMkLst>
        </pc:spChg>
        <pc:spChg chg="add del mod">
          <ac:chgData name="墨然 李" userId="d0932fb5d25d5a37" providerId="LiveId" clId="{8DA8F9AF-4773-40A6-B497-F23B679D5184}" dt="2019-02-21T06:29:27.981" v="3941" actId="478"/>
          <ac:spMkLst>
            <pc:docMk/>
            <pc:sldMk cId="2158006365" sldId="301"/>
            <ac:spMk id="20" creationId="{7E679A8A-B3A9-4FA4-8DD9-F5B85B1E4A1F}"/>
          </ac:spMkLst>
        </pc:spChg>
        <pc:spChg chg="add mod">
          <ac:chgData name="墨然 李" userId="d0932fb5d25d5a37" providerId="LiveId" clId="{8DA8F9AF-4773-40A6-B497-F23B679D5184}" dt="2019-02-21T06:43:48.357" v="4005" actId="20577"/>
          <ac:spMkLst>
            <pc:docMk/>
            <pc:sldMk cId="2158006365" sldId="301"/>
            <ac:spMk id="22" creationId="{2EB763D1-9B87-4A9B-B217-02E40636E1FB}"/>
          </ac:spMkLst>
        </pc:spChg>
        <pc:spChg chg="add mod">
          <ac:chgData name="墨然 李" userId="d0932fb5d25d5a37" providerId="LiveId" clId="{8DA8F9AF-4773-40A6-B497-F23B679D5184}" dt="2019-02-19T07:02:27.328" v="3296" actId="164"/>
          <ac:spMkLst>
            <pc:docMk/>
            <pc:sldMk cId="2158006365" sldId="301"/>
            <ac:spMk id="24" creationId="{57C528AD-7CB7-46CE-8A87-47DDEB013A7F}"/>
          </ac:spMkLst>
        </pc:spChg>
        <pc:spChg chg="add mod">
          <ac:chgData name="墨然 李" userId="d0932fb5d25d5a37" providerId="LiveId" clId="{8DA8F9AF-4773-40A6-B497-F23B679D5184}" dt="2019-02-19T07:02:17.357" v="3295" actId="164"/>
          <ac:spMkLst>
            <pc:docMk/>
            <pc:sldMk cId="2158006365" sldId="301"/>
            <ac:spMk id="25" creationId="{E7618BDB-E1D4-47A0-B53A-F1B04840477E}"/>
          </ac:spMkLst>
        </pc:spChg>
        <pc:spChg chg="add mod">
          <ac:chgData name="墨然 李" userId="d0932fb5d25d5a37" providerId="LiveId" clId="{8DA8F9AF-4773-40A6-B497-F23B679D5184}" dt="2019-02-19T07:03:08.461" v="3339" actId="1076"/>
          <ac:spMkLst>
            <pc:docMk/>
            <pc:sldMk cId="2158006365" sldId="301"/>
            <ac:spMk id="28" creationId="{D815F0C8-B714-4A81-B042-AD774D6A3ACF}"/>
          </ac:spMkLst>
        </pc:spChg>
        <pc:grpChg chg="add mod">
          <ac:chgData name="墨然 李" userId="d0932fb5d25d5a37" providerId="LiveId" clId="{8DA8F9AF-4773-40A6-B497-F23B679D5184}" dt="2019-02-19T07:02:17.357" v="3295" actId="164"/>
          <ac:grpSpMkLst>
            <pc:docMk/>
            <pc:sldMk cId="2158006365" sldId="301"/>
            <ac:grpSpMk id="26" creationId="{42A916CA-3C07-4DFA-AE67-3E6CD3F0B7E6}"/>
          </ac:grpSpMkLst>
        </pc:grpChg>
        <pc:grpChg chg="add mod">
          <ac:chgData name="墨然 李" userId="d0932fb5d25d5a37" providerId="LiveId" clId="{8DA8F9AF-4773-40A6-B497-F23B679D5184}" dt="2019-02-19T07:02:27.328" v="3296" actId="164"/>
          <ac:grpSpMkLst>
            <pc:docMk/>
            <pc:sldMk cId="2158006365" sldId="301"/>
            <ac:grpSpMk id="27" creationId="{2C8035EA-6642-46E4-954A-B5C6EB58D0D6}"/>
          </ac:grpSpMkLst>
        </pc:grpChg>
        <pc:picChg chg="del mod">
          <ac:chgData name="墨然 李" userId="d0932fb5d25d5a37" providerId="LiveId" clId="{8DA8F9AF-4773-40A6-B497-F23B679D5184}" dt="2019-02-19T06:08:05.340" v="3213" actId="478"/>
          <ac:picMkLst>
            <pc:docMk/>
            <pc:sldMk cId="2158006365" sldId="301"/>
            <ac:picMk id="4" creationId="{C8131D38-CB0B-4A8D-81FF-0BC49180DD58}"/>
          </ac:picMkLst>
        </pc:picChg>
        <pc:picChg chg="del mod">
          <ac:chgData name="墨然 李" userId="d0932fb5d25d5a37" providerId="LiveId" clId="{8DA8F9AF-4773-40A6-B497-F23B679D5184}" dt="2019-02-19T06:08:12.109" v="3217" actId="478"/>
          <ac:picMkLst>
            <pc:docMk/>
            <pc:sldMk cId="2158006365" sldId="301"/>
            <ac:picMk id="6" creationId="{794A0B14-E3B7-4A20-8C55-E0487A78E2A1}"/>
          </ac:picMkLst>
        </pc:picChg>
        <pc:picChg chg="del mod">
          <ac:chgData name="墨然 李" userId="d0932fb5d25d5a37" providerId="LiveId" clId="{8DA8F9AF-4773-40A6-B497-F23B679D5184}" dt="2019-02-19T06:07:15.117" v="3206" actId="478"/>
          <ac:picMkLst>
            <pc:docMk/>
            <pc:sldMk cId="2158006365" sldId="301"/>
            <ac:picMk id="8" creationId="{F3CCD6D9-FF6F-444E-925B-5182F3A6AD40}"/>
          </ac:picMkLst>
        </pc:picChg>
        <pc:picChg chg="del mod">
          <ac:chgData name="墨然 李" userId="d0932fb5d25d5a37" providerId="LiveId" clId="{8DA8F9AF-4773-40A6-B497-F23B679D5184}" dt="2019-02-19T06:07:15.117" v="3206" actId="478"/>
          <ac:picMkLst>
            <pc:docMk/>
            <pc:sldMk cId="2158006365" sldId="301"/>
            <ac:picMk id="12" creationId="{869383C2-2183-4F99-B829-4FF25BBB45F1}"/>
          </ac:picMkLst>
        </pc:picChg>
        <pc:picChg chg="del mod">
          <ac:chgData name="墨然 李" userId="d0932fb5d25d5a37" providerId="LiveId" clId="{8DA8F9AF-4773-40A6-B497-F23B679D5184}" dt="2019-02-19T06:08:13.848" v="3218" actId="478"/>
          <ac:picMkLst>
            <pc:docMk/>
            <pc:sldMk cId="2158006365" sldId="301"/>
            <ac:picMk id="14" creationId="{359AE2AC-51AD-401F-A6D2-F6B64935CD76}"/>
          </ac:picMkLst>
        </pc:picChg>
        <pc:picChg chg="del mod">
          <ac:chgData name="墨然 李" userId="d0932fb5d25d5a37" providerId="LiveId" clId="{8DA8F9AF-4773-40A6-B497-F23B679D5184}" dt="2019-02-19T06:08:08.036" v="3214" actId="478"/>
          <ac:picMkLst>
            <pc:docMk/>
            <pc:sldMk cId="2158006365" sldId="301"/>
            <ac:picMk id="16" creationId="{37F16D57-6944-4357-9EC9-922C0E5B58B9}"/>
          </ac:picMkLst>
        </pc:picChg>
        <pc:picChg chg="add mod">
          <ac:chgData name="墨然 李" userId="d0932fb5d25d5a37" providerId="LiveId" clId="{8DA8F9AF-4773-40A6-B497-F23B679D5184}" dt="2019-02-19T07:02:27.328" v="3296" actId="164"/>
          <ac:picMkLst>
            <pc:docMk/>
            <pc:sldMk cId="2158006365" sldId="301"/>
            <ac:picMk id="21" creationId="{03778959-6E03-4486-AABF-2FB4248F5E04}"/>
          </ac:picMkLst>
        </pc:picChg>
        <pc:picChg chg="add mod">
          <ac:chgData name="墨然 李" userId="d0932fb5d25d5a37" providerId="LiveId" clId="{8DA8F9AF-4773-40A6-B497-F23B679D5184}" dt="2019-02-19T07:02:17.357" v="3295" actId="164"/>
          <ac:picMkLst>
            <pc:docMk/>
            <pc:sldMk cId="2158006365" sldId="301"/>
            <ac:picMk id="23" creationId="{C77293CA-DE78-40A8-9009-16D563F3E5E5}"/>
          </ac:picMkLst>
        </pc:picChg>
        <pc:inkChg chg="add del">
          <ac:chgData name="墨然 李" userId="d0932fb5d25d5a37" providerId="LiveId" clId="{8DA8F9AF-4773-40A6-B497-F23B679D5184}" dt="2019-02-19T07:01:45.484" v="3286" actId="478"/>
          <ac:inkMkLst>
            <pc:docMk/>
            <pc:sldMk cId="2158006365" sldId="301"/>
            <ac:inkMk id="7" creationId="{CCE3806B-E918-4813-9235-F025E33EFD0E}"/>
          </ac:inkMkLst>
        </pc:inkChg>
      </pc:sldChg>
      <pc:sldChg chg="addSp delSp modSp">
        <pc:chgData name="墨然 李" userId="d0932fb5d25d5a37" providerId="LiveId" clId="{8DA8F9AF-4773-40A6-B497-F23B679D5184}" dt="2019-02-21T07:25:37.591" v="4033" actId="1035"/>
        <pc:sldMkLst>
          <pc:docMk/>
          <pc:sldMk cId="2277264513" sldId="302"/>
        </pc:sldMkLst>
        <pc:spChg chg="del mod">
          <ac:chgData name="墨然 李" userId="d0932fb5d25d5a37" providerId="LiveId" clId="{8DA8F9AF-4773-40A6-B497-F23B679D5184}" dt="2019-02-18T08:41:20.610" v="929" actId="478"/>
          <ac:spMkLst>
            <pc:docMk/>
            <pc:sldMk cId="2277264513" sldId="302"/>
            <ac:spMk id="12" creationId="{02B99590-56E4-47B8-879C-1F8FBF6587A0}"/>
          </ac:spMkLst>
        </pc:spChg>
        <pc:spChg chg="del mod">
          <ac:chgData name="墨然 李" userId="d0932fb5d25d5a37" providerId="LiveId" clId="{8DA8F9AF-4773-40A6-B497-F23B679D5184}" dt="2019-02-18T08:41:20.610" v="929" actId="478"/>
          <ac:spMkLst>
            <pc:docMk/>
            <pc:sldMk cId="2277264513" sldId="302"/>
            <ac:spMk id="13" creationId="{96A7FC7D-092D-4FAF-98C2-3B3FF3F47D43}"/>
          </ac:spMkLst>
        </pc:spChg>
        <pc:spChg chg="mod">
          <ac:chgData name="墨然 李" userId="d0932fb5d25d5a37" providerId="LiveId" clId="{8DA8F9AF-4773-40A6-B497-F23B679D5184}" dt="2019-02-18T08:42:19.120" v="939" actId="403"/>
          <ac:spMkLst>
            <pc:docMk/>
            <pc:sldMk cId="2277264513" sldId="302"/>
            <ac:spMk id="14" creationId="{F4679C48-F24D-41DB-A79A-5DA9B27940B7}"/>
          </ac:spMkLst>
        </pc:spChg>
        <pc:spChg chg="del mod">
          <ac:chgData name="墨然 李" userId="d0932fb5d25d5a37" providerId="LiveId" clId="{8DA8F9AF-4773-40A6-B497-F23B679D5184}" dt="2019-02-18T08:41:20.610" v="929" actId="478"/>
          <ac:spMkLst>
            <pc:docMk/>
            <pc:sldMk cId="2277264513" sldId="302"/>
            <ac:spMk id="15" creationId="{33294335-60BA-41CF-9E3E-7C89516319A6}"/>
          </ac:spMkLst>
        </pc:spChg>
        <pc:spChg chg="add mod">
          <ac:chgData name="墨然 李" userId="d0932fb5d25d5a37" providerId="LiveId" clId="{8DA8F9AF-4773-40A6-B497-F23B679D5184}" dt="2019-02-21T07:25:37.591" v="4033" actId="1035"/>
          <ac:spMkLst>
            <pc:docMk/>
            <pc:sldMk cId="2277264513" sldId="302"/>
            <ac:spMk id="15" creationId="{D6835CFF-ADE3-4991-A2FA-E4DC69CE1C69}"/>
          </ac:spMkLst>
        </pc:spChg>
        <pc:spChg chg="del mod">
          <ac:chgData name="墨然 李" userId="d0932fb5d25d5a37" providerId="LiveId" clId="{8DA8F9AF-4773-40A6-B497-F23B679D5184}" dt="2019-02-18T08:41:20.610" v="929" actId="478"/>
          <ac:spMkLst>
            <pc:docMk/>
            <pc:sldMk cId="2277264513" sldId="302"/>
            <ac:spMk id="16" creationId="{7CA54C48-5451-401E-92B3-7036DBAE0F6D}"/>
          </ac:spMkLst>
        </pc:spChg>
        <pc:spChg chg="mod">
          <ac:chgData name="墨然 李" userId="d0932fb5d25d5a37" providerId="LiveId" clId="{8DA8F9AF-4773-40A6-B497-F23B679D5184}" dt="2019-02-18T08:42:19.120" v="939" actId="403"/>
          <ac:spMkLst>
            <pc:docMk/>
            <pc:sldMk cId="2277264513" sldId="302"/>
            <ac:spMk id="17" creationId="{4BAAAADC-4328-48B8-95C4-A888706CD08E}"/>
          </ac:spMkLst>
        </pc:spChg>
        <pc:spChg chg="add mod">
          <ac:chgData name="墨然 李" userId="d0932fb5d25d5a37" providerId="LiveId" clId="{8DA8F9AF-4773-40A6-B497-F23B679D5184}" dt="2019-02-18T08:41:25.310" v="931" actId="1076"/>
          <ac:spMkLst>
            <pc:docMk/>
            <pc:sldMk cId="2277264513" sldId="302"/>
            <ac:spMk id="18" creationId="{79EB80D8-1B26-49CB-B912-90F3AAA0B5FC}"/>
          </ac:spMkLst>
        </pc:spChg>
        <pc:spChg chg="add mod">
          <ac:chgData name="墨然 李" userId="d0932fb5d25d5a37" providerId="LiveId" clId="{8DA8F9AF-4773-40A6-B497-F23B679D5184}" dt="2019-02-18T08:41:25.310" v="931" actId="1076"/>
          <ac:spMkLst>
            <pc:docMk/>
            <pc:sldMk cId="2277264513" sldId="302"/>
            <ac:spMk id="19" creationId="{FB786732-8D48-4C86-947B-A4D50C8CBB3F}"/>
          </ac:spMkLst>
        </pc:spChg>
        <pc:spChg chg="add mod">
          <ac:chgData name="墨然 李" userId="d0932fb5d25d5a37" providerId="LiveId" clId="{8DA8F9AF-4773-40A6-B497-F23B679D5184}" dt="2019-02-18T08:41:25.310" v="931" actId="1076"/>
          <ac:spMkLst>
            <pc:docMk/>
            <pc:sldMk cId="2277264513" sldId="302"/>
            <ac:spMk id="20" creationId="{82F5E3A7-AF3F-4DF4-8D8F-1250FCFDCBE5}"/>
          </ac:spMkLst>
        </pc:spChg>
        <pc:spChg chg="add del mod">
          <ac:chgData name="墨然 李" userId="d0932fb5d25d5a37" providerId="LiveId" clId="{8DA8F9AF-4773-40A6-B497-F23B679D5184}" dt="2019-02-18T11:35:44.349" v="2382" actId="478"/>
          <ac:spMkLst>
            <pc:docMk/>
            <pc:sldMk cId="2277264513" sldId="302"/>
            <ac:spMk id="25" creationId="{E20BC631-1313-4AFC-9D2F-86E52F66B712}"/>
          </ac:spMkLst>
        </pc:spChg>
        <pc:spChg chg="mod">
          <ac:chgData name="墨然 李" userId="d0932fb5d25d5a37" providerId="LiveId" clId="{8DA8F9AF-4773-40A6-B497-F23B679D5184}" dt="2019-02-18T08:41:41.109" v="932" actId="13822"/>
          <ac:spMkLst>
            <pc:docMk/>
            <pc:sldMk cId="2277264513" sldId="302"/>
            <ac:spMk id="27" creationId="{E2E3A2E2-D598-471E-8234-0202256FDDB0}"/>
          </ac:spMkLst>
        </pc:spChg>
        <pc:spChg chg="mod">
          <ac:chgData name="墨然 李" userId="d0932fb5d25d5a37" providerId="LiveId" clId="{8DA8F9AF-4773-40A6-B497-F23B679D5184}" dt="2019-02-21T07:12:34.973" v="4015" actId="20577"/>
          <ac:spMkLst>
            <pc:docMk/>
            <pc:sldMk cId="2277264513" sldId="302"/>
            <ac:spMk id="28" creationId="{4BB2B48C-D429-4C67-99AE-C401FC0C4A8F}"/>
          </ac:spMkLst>
        </pc:spChg>
        <pc:spChg chg="mod">
          <ac:chgData name="墨然 李" userId="d0932fb5d25d5a37" providerId="LiveId" clId="{8DA8F9AF-4773-40A6-B497-F23B679D5184}" dt="2019-02-18T08:41:52.733" v="934" actId="208"/>
          <ac:spMkLst>
            <pc:docMk/>
            <pc:sldMk cId="2277264513" sldId="302"/>
            <ac:spMk id="29" creationId="{0519F36F-0D59-4F54-A0E3-F78CFE99697B}"/>
          </ac:spMkLst>
        </pc:spChg>
        <pc:spChg chg="add del">
          <ac:chgData name="墨然 李" userId="d0932fb5d25d5a37" providerId="LiveId" clId="{8DA8F9AF-4773-40A6-B497-F23B679D5184}" dt="2019-02-18T12:41:52.869" v="3014" actId="478"/>
          <ac:spMkLst>
            <pc:docMk/>
            <pc:sldMk cId="2277264513" sldId="302"/>
            <ac:spMk id="30" creationId="{A66C174A-A795-4992-A183-EF9E085880DE}"/>
          </ac:spMkLst>
        </pc:spChg>
        <pc:spChg chg="add mod">
          <ac:chgData name="墨然 李" userId="d0932fb5d25d5a37" providerId="LiveId" clId="{8DA8F9AF-4773-40A6-B497-F23B679D5184}" dt="2019-02-18T11:35:48.083" v="2384" actId="1076"/>
          <ac:spMkLst>
            <pc:docMk/>
            <pc:sldMk cId="2277264513" sldId="302"/>
            <ac:spMk id="31" creationId="{D9AC9DDB-225E-432B-AAB2-5B53352199CE}"/>
          </ac:spMkLst>
        </pc:spChg>
        <pc:spChg chg="add del">
          <ac:chgData name="墨然 李" userId="d0932fb5d25d5a37" providerId="LiveId" clId="{8DA8F9AF-4773-40A6-B497-F23B679D5184}" dt="2019-02-21T06:05:23.174" v="3930" actId="478"/>
          <ac:spMkLst>
            <pc:docMk/>
            <pc:sldMk cId="2277264513" sldId="302"/>
            <ac:spMk id="32" creationId="{F06F5ABF-6969-47FD-B110-7B19A43B246A}"/>
          </ac:spMkLst>
        </pc:spChg>
        <pc:grpChg chg="del mod">
          <ac:chgData name="墨然 李" userId="d0932fb5d25d5a37" providerId="LiveId" clId="{8DA8F9AF-4773-40A6-B497-F23B679D5184}" dt="2019-02-18T08:41:20.610" v="929" actId="478"/>
          <ac:grpSpMkLst>
            <pc:docMk/>
            <pc:sldMk cId="2277264513" sldId="302"/>
            <ac:grpSpMk id="21" creationId="{CD284439-B2D0-4DB0-8124-D75FEF2D761F}"/>
          </ac:grpSpMkLst>
        </pc:grpChg>
        <pc:grpChg chg="add mod">
          <ac:chgData name="墨然 李" userId="d0932fb5d25d5a37" providerId="LiveId" clId="{8DA8F9AF-4773-40A6-B497-F23B679D5184}" dt="2019-02-18T08:41:25.310" v="931" actId="1076"/>
          <ac:grpSpMkLst>
            <pc:docMk/>
            <pc:sldMk cId="2277264513" sldId="302"/>
            <ac:grpSpMk id="26" creationId="{2F508655-F26A-4732-A43A-7391FC7D4629}"/>
          </ac:grpSpMkLst>
        </pc:grpChg>
        <pc:inkChg chg="add del">
          <ac:chgData name="墨然 李" userId="d0932fb5d25d5a37" providerId="LiveId" clId="{8DA8F9AF-4773-40A6-B497-F23B679D5184}" dt="2019-02-18T11:35:42.166" v="2381" actId="478"/>
          <ac:inkMkLst>
            <pc:docMk/>
            <pc:sldMk cId="2277264513" sldId="302"/>
            <ac:inkMk id="3" creationId="{32ECB3A8-E57D-44A7-8FF0-93A364933A64}"/>
          </ac:inkMkLst>
        </pc:inkChg>
      </pc:sldChg>
      <pc:sldChg chg="modSp ord modTransition">
        <pc:chgData name="墨然 李" userId="d0932fb5d25d5a37" providerId="LiveId" clId="{8DA8F9AF-4773-40A6-B497-F23B679D5184}" dt="2019-02-18T12:50:48.339" v="3090"/>
        <pc:sldMkLst>
          <pc:docMk/>
          <pc:sldMk cId="3729456159" sldId="305"/>
        </pc:sldMkLst>
        <pc:spChg chg="mod">
          <ac:chgData name="墨然 李" userId="d0932fb5d25d5a37" providerId="LiveId" clId="{8DA8F9AF-4773-40A6-B497-F23B679D5184}" dt="2019-02-18T07:44:34.730" v="165"/>
          <ac:spMkLst>
            <pc:docMk/>
            <pc:sldMk cId="3729456159" sldId="305"/>
            <ac:spMk id="24" creationId="{A895B10B-3D2D-4CE7-8466-3BC02E92926A}"/>
          </ac:spMkLst>
        </pc:spChg>
        <pc:spChg chg="mod">
          <ac:chgData name="墨然 李" userId="d0932fb5d25d5a37" providerId="LiveId" clId="{8DA8F9AF-4773-40A6-B497-F23B679D5184}" dt="2019-02-18T07:44:34.730" v="165"/>
          <ac:spMkLst>
            <pc:docMk/>
            <pc:sldMk cId="3729456159" sldId="305"/>
            <ac:spMk id="25" creationId="{F73631C6-302D-484E-AFF1-6E0F119FD62E}"/>
          </ac:spMkLst>
        </pc:spChg>
        <pc:spChg chg="mod">
          <ac:chgData name="墨然 李" userId="d0932fb5d25d5a37" providerId="LiveId" clId="{8DA8F9AF-4773-40A6-B497-F23B679D5184}" dt="2019-02-18T07:44:34.730" v="165"/>
          <ac:spMkLst>
            <pc:docMk/>
            <pc:sldMk cId="3729456159" sldId="305"/>
            <ac:spMk id="26" creationId="{421533DF-4BCD-4F14-BD7E-27F2015D8720}"/>
          </ac:spMkLst>
        </pc:spChg>
        <pc:spChg chg="mod">
          <ac:chgData name="墨然 李" userId="d0932fb5d25d5a37" providerId="LiveId" clId="{8DA8F9AF-4773-40A6-B497-F23B679D5184}" dt="2019-02-18T07:44:34.730" v="165"/>
          <ac:spMkLst>
            <pc:docMk/>
            <pc:sldMk cId="3729456159" sldId="305"/>
            <ac:spMk id="27" creationId="{424C2ACE-CDDE-4860-8A71-FD9617C204D2}"/>
          </ac:spMkLst>
        </pc:spChg>
        <pc:spChg chg="mod">
          <ac:chgData name="墨然 李" userId="d0932fb5d25d5a37" providerId="LiveId" clId="{8DA8F9AF-4773-40A6-B497-F23B679D5184}" dt="2019-02-18T07:44:34.730" v="165"/>
          <ac:spMkLst>
            <pc:docMk/>
            <pc:sldMk cId="3729456159" sldId="305"/>
            <ac:spMk id="28" creationId="{CD8CAE05-C3E9-4FE6-8A23-6586193C9457}"/>
          </ac:spMkLst>
        </pc:spChg>
        <pc:spChg chg="mod">
          <ac:chgData name="墨然 李" userId="d0932fb5d25d5a37" providerId="LiveId" clId="{8DA8F9AF-4773-40A6-B497-F23B679D5184}" dt="2019-02-18T07:44:34.730" v="165"/>
          <ac:spMkLst>
            <pc:docMk/>
            <pc:sldMk cId="3729456159" sldId="305"/>
            <ac:spMk id="29" creationId="{D5F0B9BA-EF47-49C8-A35F-B3EE16DA8E6A}"/>
          </ac:spMkLst>
        </pc:spChg>
        <pc:spChg chg="mod">
          <ac:chgData name="墨然 李" userId="d0932fb5d25d5a37" providerId="LiveId" clId="{8DA8F9AF-4773-40A6-B497-F23B679D5184}" dt="2019-02-18T07:44:34.730" v="165"/>
          <ac:spMkLst>
            <pc:docMk/>
            <pc:sldMk cId="3729456159" sldId="305"/>
            <ac:spMk id="30" creationId="{EF2D4563-5862-4B89-A620-ABF5AE68306D}"/>
          </ac:spMkLst>
        </pc:spChg>
        <pc:spChg chg="mod">
          <ac:chgData name="墨然 李" userId="d0932fb5d25d5a37" providerId="LiveId" clId="{8DA8F9AF-4773-40A6-B497-F23B679D5184}" dt="2019-02-18T07:44:34.730" v="165"/>
          <ac:spMkLst>
            <pc:docMk/>
            <pc:sldMk cId="3729456159" sldId="305"/>
            <ac:spMk id="31" creationId="{AE8B0EC0-85BC-4D9D-8062-DA99212AFF5F}"/>
          </ac:spMkLst>
        </pc:spChg>
        <pc:grpChg chg="mod">
          <ac:chgData name="墨然 李" userId="d0932fb5d25d5a37" providerId="LiveId" clId="{8DA8F9AF-4773-40A6-B497-F23B679D5184}" dt="2019-02-18T08:58:15.915" v="1627"/>
          <ac:grpSpMkLst>
            <pc:docMk/>
            <pc:sldMk cId="3729456159" sldId="305"/>
            <ac:grpSpMk id="67" creationId="{CAC0C9B2-6591-49F4-85D4-21422A1B7FA3}"/>
          </ac:grpSpMkLst>
        </pc:grpChg>
        <pc:picChg chg="mod">
          <ac:chgData name="墨然 李" userId="d0932fb5d25d5a37" providerId="LiveId" clId="{8DA8F9AF-4773-40A6-B497-F23B679D5184}" dt="2019-02-18T07:44:34.730" v="165"/>
          <ac:picMkLst>
            <pc:docMk/>
            <pc:sldMk cId="3729456159" sldId="305"/>
            <ac:picMk id="6" creationId="{5E096055-8385-49B1-B775-1F9A0E990560}"/>
          </ac:picMkLst>
        </pc:picChg>
        <pc:picChg chg="mod">
          <ac:chgData name="墨然 李" userId="d0932fb5d25d5a37" providerId="LiveId" clId="{8DA8F9AF-4773-40A6-B497-F23B679D5184}" dt="2019-02-18T07:44:34.730" v="165"/>
          <ac:picMkLst>
            <pc:docMk/>
            <pc:sldMk cId="3729456159" sldId="305"/>
            <ac:picMk id="50" creationId="{D1E4D62C-073C-4A85-830C-082F4E3EA7FA}"/>
          </ac:picMkLst>
        </pc:picChg>
        <pc:picChg chg="mod">
          <ac:chgData name="墨然 李" userId="d0932fb5d25d5a37" providerId="LiveId" clId="{8DA8F9AF-4773-40A6-B497-F23B679D5184}" dt="2019-02-18T07:44:34.730" v="165"/>
          <ac:picMkLst>
            <pc:docMk/>
            <pc:sldMk cId="3729456159" sldId="305"/>
            <ac:picMk id="51" creationId="{758550D5-6198-4363-B7B7-B195D2400469}"/>
          </ac:picMkLst>
        </pc:picChg>
        <pc:picChg chg="mod">
          <ac:chgData name="墨然 李" userId="d0932fb5d25d5a37" providerId="LiveId" clId="{8DA8F9AF-4773-40A6-B497-F23B679D5184}" dt="2019-02-18T07:44:34.730" v="165"/>
          <ac:picMkLst>
            <pc:docMk/>
            <pc:sldMk cId="3729456159" sldId="305"/>
            <ac:picMk id="52" creationId="{EF7522C1-32AB-4766-8F99-670F65CD2E95}"/>
          </ac:picMkLst>
        </pc:picChg>
        <pc:picChg chg="mod">
          <ac:chgData name="墨然 李" userId="d0932fb5d25d5a37" providerId="LiveId" clId="{8DA8F9AF-4773-40A6-B497-F23B679D5184}" dt="2019-02-18T07:44:34.730" v="165"/>
          <ac:picMkLst>
            <pc:docMk/>
            <pc:sldMk cId="3729456159" sldId="305"/>
            <ac:picMk id="53" creationId="{8831C4D5-01CB-4280-9AB9-8DE8219563D7}"/>
          </ac:picMkLst>
        </pc:picChg>
        <pc:picChg chg="mod">
          <ac:chgData name="墨然 李" userId="d0932fb5d25d5a37" providerId="LiveId" clId="{8DA8F9AF-4773-40A6-B497-F23B679D5184}" dt="2019-02-18T07:44:34.730" v="165"/>
          <ac:picMkLst>
            <pc:docMk/>
            <pc:sldMk cId="3729456159" sldId="305"/>
            <ac:picMk id="54" creationId="{BC41E4B2-BA86-42E4-896C-942B9989A800}"/>
          </ac:picMkLst>
        </pc:picChg>
      </pc:sldChg>
      <pc:sldChg chg="modSp">
        <pc:chgData name="墨然 李" userId="d0932fb5d25d5a37" providerId="LiveId" clId="{8DA8F9AF-4773-40A6-B497-F23B679D5184}" dt="2019-02-18T07:44:34.730" v="165"/>
        <pc:sldMkLst>
          <pc:docMk/>
          <pc:sldMk cId="377954541" sldId="306"/>
        </pc:sldMkLst>
        <pc:spChg chg="mod">
          <ac:chgData name="墨然 李" userId="d0932fb5d25d5a37" providerId="LiveId" clId="{8DA8F9AF-4773-40A6-B497-F23B679D5184}" dt="2019-02-18T07:44:34.730" v="165"/>
          <ac:spMkLst>
            <pc:docMk/>
            <pc:sldMk cId="377954541" sldId="306"/>
            <ac:spMk id="4" creationId="{D877D8A8-ED39-4060-8DCC-26CB4D4E87DF}"/>
          </ac:spMkLst>
        </pc:spChg>
        <pc:spChg chg="mod">
          <ac:chgData name="墨然 李" userId="d0932fb5d25d5a37" providerId="LiveId" clId="{8DA8F9AF-4773-40A6-B497-F23B679D5184}" dt="2019-02-18T07:44:34.730" v="165"/>
          <ac:spMkLst>
            <pc:docMk/>
            <pc:sldMk cId="377954541" sldId="306"/>
            <ac:spMk id="5" creationId="{FC767C7E-637B-4046-9F87-DB9D7723B45E}"/>
          </ac:spMkLst>
        </pc:spChg>
        <pc:spChg chg="mod">
          <ac:chgData name="墨然 李" userId="d0932fb5d25d5a37" providerId="LiveId" clId="{8DA8F9AF-4773-40A6-B497-F23B679D5184}" dt="2019-02-18T07:44:34.730" v="165"/>
          <ac:spMkLst>
            <pc:docMk/>
            <pc:sldMk cId="377954541" sldId="306"/>
            <ac:spMk id="6" creationId="{C28CEA4A-3574-46A8-8A19-87AD04058B31}"/>
          </ac:spMkLst>
        </pc:spChg>
        <pc:spChg chg="mod">
          <ac:chgData name="墨然 李" userId="d0932fb5d25d5a37" providerId="LiveId" clId="{8DA8F9AF-4773-40A6-B497-F23B679D5184}" dt="2019-02-18T07:44:34.730" v="165"/>
          <ac:spMkLst>
            <pc:docMk/>
            <pc:sldMk cId="377954541" sldId="306"/>
            <ac:spMk id="7" creationId="{862BE052-B643-453E-B905-C8629EA34BC8}"/>
          </ac:spMkLst>
        </pc:spChg>
        <pc:spChg chg="mod">
          <ac:chgData name="墨然 李" userId="d0932fb5d25d5a37" providerId="LiveId" clId="{8DA8F9AF-4773-40A6-B497-F23B679D5184}" dt="2019-02-18T07:44:34.730" v="165"/>
          <ac:spMkLst>
            <pc:docMk/>
            <pc:sldMk cId="377954541" sldId="306"/>
            <ac:spMk id="12" creationId="{7B076783-4D2E-4ECE-8041-23F8AB0155E0}"/>
          </ac:spMkLst>
        </pc:spChg>
        <pc:spChg chg="mod">
          <ac:chgData name="墨然 李" userId="d0932fb5d25d5a37" providerId="LiveId" clId="{8DA8F9AF-4773-40A6-B497-F23B679D5184}" dt="2019-02-18T07:44:34.730" v="165"/>
          <ac:spMkLst>
            <pc:docMk/>
            <pc:sldMk cId="377954541" sldId="306"/>
            <ac:spMk id="14" creationId="{F4679C48-F24D-41DB-A79A-5DA9B27940B7}"/>
          </ac:spMkLst>
        </pc:spChg>
        <pc:spChg chg="mod">
          <ac:chgData name="墨然 李" userId="d0932fb5d25d5a37" providerId="LiveId" clId="{8DA8F9AF-4773-40A6-B497-F23B679D5184}" dt="2019-02-18T07:44:34.730" v="165"/>
          <ac:spMkLst>
            <pc:docMk/>
            <pc:sldMk cId="377954541" sldId="306"/>
            <ac:spMk id="17" creationId="{4BAAAADC-4328-48B8-95C4-A888706CD08E}"/>
          </ac:spMkLst>
        </pc:spChg>
        <pc:grpChg chg="mod">
          <ac:chgData name="墨然 李" userId="d0932fb5d25d5a37" providerId="LiveId" clId="{8DA8F9AF-4773-40A6-B497-F23B679D5184}" dt="2019-02-18T07:44:34.730" v="165"/>
          <ac:grpSpMkLst>
            <pc:docMk/>
            <pc:sldMk cId="377954541" sldId="306"/>
            <ac:grpSpMk id="20" creationId="{CD5FF1F0-412D-4FD5-B17E-739E9090714F}"/>
          </ac:grpSpMkLst>
        </pc:grpChg>
      </pc:sldChg>
      <pc:sldChg chg="addSp delSp modSp">
        <pc:chgData name="墨然 李" userId="d0932fb5d25d5a37" providerId="LiveId" clId="{8DA8F9AF-4773-40A6-B497-F23B679D5184}" dt="2019-02-21T07:27:19.287" v="4092" actId="20577"/>
        <pc:sldMkLst>
          <pc:docMk/>
          <pc:sldMk cId="3330330608" sldId="307"/>
        </pc:sldMkLst>
        <pc:spChg chg="del mod">
          <ac:chgData name="墨然 李" userId="d0932fb5d25d5a37" providerId="LiveId" clId="{8DA8F9AF-4773-40A6-B497-F23B679D5184}" dt="2019-02-18T08:49:26.142" v="1182" actId="478"/>
          <ac:spMkLst>
            <pc:docMk/>
            <pc:sldMk cId="3330330608" sldId="307"/>
            <ac:spMk id="4" creationId="{02F6E63C-C920-485E-B4D5-D035E109CEEF}"/>
          </ac:spMkLst>
        </pc:spChg>
        <pc:spChg chg="mod">
          <ac:chgData name="墨然 李" userId="d0932fb5d25d5a37" providerId="LiveId" clId="{8DA8F9AF-4773-40A6-B497-F23B679D5184}" dt="2019-02-21T07:27:19.287" v="4092" actId="20577"/>
          <ac:spMkLst>
            <pc:docMk/>
            <pc:sldMk cId="3330330608" sldId="307"/>
            <ac:spMk id="5" creationId="{A5AED96E-3ADB-4CD1-AE47-49BECD725481}"/>
          </ac:spMkLst>
        </pc:spChg>
        <pc:spChg chg="add mod">
          <ac:chgData name="墨然 李" userId="d0932fb5d25d5a37" providerId="LiveId" clId="{8DA8F9AF-4773-40A6-B497-F23B679D5184}" dt="2019-02-21T07:25:57.441" v="4049"/>
          <ac:spMkLst>
            <pc:docMk/>
            <pc:sldMk cId="3330330608" sldId="307"/>
            <ac:spMk id="7" creationId="{35C9A7F6-D3D6-40CE-83B2-5ABD634AFB34}"/>
          </ac:spMkLst>
        </pc:spChg>
        <pc:graphicFrameChg chg="mod">
          <ac:chgData name="墨然 李" userId="d0932fb5d25d5a37" providerId="LiveId" clId="{8DA8F9AF-4773-40A6-B497-F23B679D5184}" dt="2019-02-18T08:51:10.899" v="1226" actId="1076"/>
          <ac:graphicFrameMkLst>
            <pc:docMk/>
            <pc:sldMk cId="3330330608" sldId="307"/>
            <ac:graphicFrameMk id="6" creationId="{5AD44EA4-8160-4557-8F09-4111AD683674}"/>
          </ac:graphicFrameMkLst>
        </pc:graphicFrameChg>
        <pc:inkChg chg="add del">
          <ac:chgData name="墨然 李" userId="d0932fb5d25d5a37" providerId="LiveId" clId="{8DA8F9AF-4773-40A6-B497-F23B679D5184}" dt="2019-02-18T11:37:56.526" v="2407" actId="478"/>
          <ac:inkMkLst>
            <pc:docMk/>
            <pc:sldMk cId="3330330608" sldId="307"/>
            <ac:inkMk id="3" creationId="{DB8FE7FA-EFD9-49FE-8A45-C1AAE10F69AB}"/>
          </ac:inkMkLst>
        </pc:inkChg>
      </pc:sldChg>
      <pc:sldChg chg="modSp del">
        <pc:chgData name="墨然 李" userId="d0932fb5d25d5a37" providerId="LiveId" clId="{8DA8F9AF-4773-40A6-B497-F23B679D5184}" dt="2019-02-21T06:03:15.053" v="3866" actId="2696"/>
        <pc:sldMkLst>
          <pc:docMk/>
          <pc:sldMk cId="1601813779" sldId="308"/>
        </pc:sldMkLst>
        <pc:spChg chg="mod">
          <ac:chgData name="墨然 李" userId="d0932fb5d25d5a37" providerId="LiveId" clId="{8DA8F9AF-4773-40A6-B497-F23B679D5184}" dt="2019-02-18T08:37:20.898" v="807" actId="1076"/>
          <ac:spMkLst>
            <pc:docMk/>
            <pc:sldMk cId="1601813779" sldId="308"/>
            <ac:spMk id="5" creationId="{EC864520-6784-46F6-8AF0-E11ABA637E94}"/>
          </ac:spMkLst>
        </pc:spChg>
      </pc:sldChg>
      <pc:sldChg chg="modSp del">
        <pc:chgData name="墨然 李" userId="d0932fb5d25d5a37" providerId="LiveId" clId="{8DA8F9AF-4773-40A6-B497-F23B679D5184}" dt="2019-02-21T05:58:11.574" v="3749" actId="2696"/>
        <pc:sldMkLst>
          <pc:docMk/>
          <pc:sldMk cId="887517343" sldId="309"/>
        </pc:sldMkLst>
        <pc:spChg chg="mod">
          <ac:chgData name="墨然 李" userId="d0932fb5d25d5a37" providerId="LiveId" clId="{8DA8F9AF-4773-40A6-B497-F23B679D5184}" dt="2019-02-18T08:11:57.029" v="320" actId="1076"/>
          <ac:spMkLst>
            <pc:docMk/>
            <pc:sldMk cId="887517343" sldId="309"/>
            <ac:spMk id="5" creationId="{EC864520-6784-46F6-8AF0-E11ABA637E94}"/>
          </ac:spMkLst>
        </pc:spChg>
      </pc:sldChg>
      <pc:sldChg chg="addSp delSp modSp del">
        <pc:chgData name="墨然 李" userId="d0932fb5d25d5a37" providerId="LiveId" clId="{8DA8F9AF-4773-40A6-B497-F23B679D5184}" dt="2019-02-21T06:30:11.032" v="3950" actId="2696"/>
        <pc:sldMkLst>
          <pc:docMk/>
          <pc:sldMk cId="3348220485" sldId="310"/>
        </pc:sldMkLst>
        <pc:spChg chg="add mod">
          <ac:chgData name="墨然 李" userId="d0932fb5d25d5a37" providerId="LiveId" clId="{8DA8F9AF-4773-40A6-B497-F23B679D5184}" dt="2019-02-18T08:45:49.119" v="1024" actId="1076"/>
          <ac:spMkLst>
            <pc:docMk/>
            <pc:sldMk cId="3348220485" sldId="310"/>
            <ac:spMk id="3" creationId="{A51EE55E-4EDA-4967-A551-7BD11CAAF885}"/>
          </ac:spMkLst>
        </pc:spChg>
        <pc:spChg chg="del mod">
          <ac:chgData name="墨然 李" userId="d0932fb5d25d5a37" providerId="LiveId" clId="{8DA8F9AF-4773-40A6-B497-F23B679D5184}" dt="2019-02-18T08:45:38.697" v="1007"/>
          <ac:spMkLst>
            <pc:docMk/>
            <pc:sldMk cId="3348220485" sldId="310"/>
            <ac:spMk id="5" creationId="{EC864520-6784-46F6-8AF0-E11ABA637E94}"/>
          </ac:spMkLst>
        </pc:spChg>
      </pc:sldChg>
      <pc:sldChg chg="addSp delSp modSp delAnim modAnim">
        <pc:chgData name="墨然 李" userId="d0932fb5d25d5a37" providerId="LiveId" clId="{8DA8F9AF-4773-40A6-B497-F23B679D5184}" dt="2019-02-21T07:26:01.857" v="4053"/>
        <pc:sldMkLst>
          <pc:docMk/>
          <pc:sldMk cId="1864449186" sldId="312"/>
        </pc:sldMkLst>
        <pc:spChg chg="del mod">
          <ac:chgData name="墨然 李" userId="d0932fb5d25d5a37" providerId="LiveId" clId="{8DA8F9AF-4773-40A6-B497-F23B679D5184}" dt="2019-02-18T08:51:27.957" v="1228" actId="478"/>
          <ac:spMkLst>
            <pc:docMk/>
            <pc:sldMk cId="1864449186" sldId="312"/>
            <ac:spMk id="4" creationId="{02F6E63C-C920-485E-B4D5-D035E109CEEF}"/>
          </ac:spMkLst>
        </pc:spChg>
        <pc:spChg chg="add mod">
          <ac:chgData name="墨然 李" userId="d0932fb5d25d5a37" providerId="LiveId" clId="{8DA8F9AF-4773-40A6-B497-F23B679D5184}" dt="2019-02-21T07:26:01.857" v="4053"/>
          <ac:spMkLst>
            <pc:docMk/>
            <pc:sldMk cId="1864449186" sldId="312"/>
            <ac:spMk id="9" creationId="{BDBB991C-C903-4410-BF93-48011215883A}"/>
          </ac:spMkLst>
        </pc:spChg>
        <pc:spChg chg="add mod">
          <ac:chgData name="墨然 李" userId="d0932fb5d25d5a37" providerId="LiveId" clId="{8DA8F9AF-4773-40A6-B497-F23B679D5184}" dt="2019-02-19T06:05:19.688" v="3200" actId="1035"/>
          <ac:spMkLst>
            <pc:docMk/>
            <pc:sldMk cId="1864449186" sldId="312"/>
            <ac:spMk id="11" creationId="{C3FADB9D-BC7F-48B1-8886-5A05C6704B50}"/>
          </ac:spMkLst>
        </pc:spChg>
        <pc:spChg chg="add mod">
          <ac:chgData name="墨然 李" userId="d0932fb5d25d5a37" providerId="LiveId" clId="{8DA8F9AF-4773-40A6-B497-F23B679D5184}" dt="2019-02-19T06:05:11.089" v="3199" actId="14100"/>
          <ac:spMkLst>
            <pc:docMk/>
            <pc:sldMk cId="1864449186" sldId="312"/>
            <ac:spMk id="12" creationId="{060DCD55-4CDD-429C-BBF3-7A3E1983125B}"/>
          </ac:spMkLst>
        </pc:spChg>
        <pc:grpChg chg="del mod">
          <ac:chgData name="墨然 李" userId="d0932fb5d25d5a37" providerId="LiveId" clId="{8DA8F9AF-4773-40A6-B497-F23B679D5184}" dt="2019-02-19T06:03:40.566" v="3106" actId="478"/>
          <ac:grpSpMkLst>
            <pc:docMk/>
            <pc:sldMk cId="1864449186" sldId="312"/>
            <ac:grpSpMk id="8" creationId="{07D7C44B-F405-43BF-A147-0DAB9D729BEB}"/>
          </ac:grpSpMkLst>
        </pc:grpChg>
        <pc:picChg chg="add mod">
          <ac:chgData name="墨然 李" userId="d0932fb5d25d5a37" providerId="LiveId" clId="{8DA8F9AF-4773-40A6-B497-F23B679D5184}" dt="2019-02-19T06:04:25.816" v="3115" actId="14100"/>
          <ac:picMkLst>
            <pc:docMk/>
            <pc:sldMk cId="1864449186" sldId="312"/>
            <ac:picMk id="4" creationId="{298A2FE9-8C5C-4FA7-A397-B17D68191A02}"/>
          </ac:picMkLst>
        </pc:picChg>
        <pc:picChg chg="del mod">
          <ac:chgData name="墨然 李" userId="d0932fb5d25d5a37" providerId="LiveId" clId="{8DA8F9AF-4773-40A6-B497-F23B679D5184}" dt="2019-02-19T06:03:42.467" v="3107" actId="478"/>
          <ac:picMkLst>
            <pc:docMk/>
            <pc:sldMk cId="1864449186" sldId="312"/>
            <ac:picMk id="6" creationId="{885280FA-6F9B-4CBA-A8B0-46887CF07848}"/>
          </ac:picMkLst>
        </pc:picChg>
        <pc:picChg chg="add mod">
          <ac:chgData name="墨然 李" userId="d0932fb5d25d5a37" providerId="LiveId" clId="{8DA8F9AF-4773-40A6-B497-F23B679D5184}" dt="2019-02-19T06:04:20.480" v="3113" actId="14100"/>
          <ac:picMkLst>
            <pc:docMk/>
            <pc:sldMk cId="1864449186" sldId="312"/>
            <ac:picMk id="10" creationId="{D633DFDF-51A9-4307-8D15-444D78D49EFD}"/>
          </ac:picMkLst>
        </pc:picChg>
        <pc:inkChg chg="add">
          <ac:chgData name="墨然 李" userId="d0932fb5d25d5a37" providerId="LiveId" clId="{8DA8F9AF-4773-40A6-B497-F23B679D5184}" dt="2019-02-18T10:27:23.086" v="1763"/>
          <ac:inkMkLst>
            <pc:docMk/>
            <pc:sldMk cId="1864449186" sldId="312"/>
            <ac:inkMk id="3" creationId="{174E9EDC-38FE-49FD-BDCA-1FFB0426084B}"/>
          </ac:inkMkLst>
        </pc:inkChg>
      </pc:sldChg>
      <pc:sldChg chg="addSp modSp">
        <pc:chgData name="墨然 李" userId="d0932fb5d25d5a37" providerId="LiveId" clId="{8DA8F9AF-4773-40A6-B497-F23B679D5184}" dt="2019-02-18T12:31:38.514" v="2735"/>
        <pc:sldMkLst>
          <pc:docMk/>
          <pc:sldMk cId="2767791715" sldId="313"/>
        </pc:sldMkLst>
        <pc:spChg chg="mod">
          <ac:chgData name="墨然 李" userId="d0932fb5d25d5a37" providerId="LiveId" clId="{8DA8F9AF-4773-40A6-B497-F23B679D5184}" dt="2019-02-18T07:44:34.730" v="165"/>
          <ac:spMkLst>
            <pc:docMk/>
            <pc:sldMk cId="2767791715" sldId="313"/>
            <ac:spMk id="5" creationId="{EC864520-6784-46F6-8AF0-E11ABA637E94}"/>
          </ac:spMkLst>
        </pc:spChg>
        <pc:graphicFrameChg chg="add">
          <ac:chgData name="墨然 李" userId="d0932fb5d25d5a37" providerId="LiveId" clId="{8DA8F9AF-4773-40A6-B497-F23B679D5184}" dt="2019-02-18T12:31:38.514" v="2735"/>
          <ac:graphicFrameMkLst>
            <pc:docMk/>
            <pc:sldMk cId="2767791715" sldId="313"/>
            <ac:graphicFrameMk id="4" creationId="{ACE0A7C6-F0A6-4357-94F6-217758170B99}"/>
          </ac:graphicFrameMkLst>
        </pc:graphicFrameChg>
      </pc:sldChg>
      <pc:sldChg chg="modSp">
        <pc:chgData name="墨然 李" userId="d0932fb5d25d5a37" providerId="LiveId" clId="{8DA8F9AF-4773-40A6-B497-F23B679D5184}" dt="2019-02-18T07:44:34.730" v="165"/>
        <pc:sldMkLst>
          <pc:docMk/>
          <pc:sldMk cId="1068087923" sldId="314"/>
        </pc:sldMkLst>
        <pc:spChg chg="mod">
          <ac:chgData name="墨然 李" userId="d0932fb5d25d5a37" providerId="LiveId" clId="{8DA8F9AF-4773-40A6-B497-F23B679D5184}" dt="2019-02-18T07:44:34.730" v="165"/>
          <ac:spMkLst>
            <pc:docMk/>
            <pc:sldMk cId="1068087923" sldId="314"/>
            <ac:spMk id="3" creationId="{888A00A3-5CC8-4186-B140-B90539B44042}"/>
          </ac:spMkLst>
        </pc:spChg>
      </pc:sldChg>
      <pc:sldChg chg="modSp">
        <pc:chgData name="墨然 李" userId="d0932fb5d25d5a37" providerId="LiveId" clId="{8DA8F9AF-4773-40A6-B497-F23B679D5184}" dt="2019-02-18T07:44:34.730" v="165"/>
        <pc:sldMkLst>
          <pc:docMk/>
          <pc:sldMk cId="3173534535" sldId="315"/>
        </pc:sldMkLst>
        <pc:spChg chg="mod">
          <ac:chgData name="墨然 李" userId="d0932fb5d25d5a37" providerId="LiveId" clId="{8DA8F9AF-4773-40A6-B497-F23B679D5184}" dt="2019-02-18T07:44:34.730" v="165"/>
          <ac:spMkLst>
            <pc:docMk/>
            <pc:sldMk cId="3173534535" sldId="315"/>
            <ac:spMk id="3" creationId="{5ACA5B97-0DDD-4725-A395-EBE6DCB312C2}"/>
          </ac:spMkLst>
        </pc:spChg>
        <pc:spChg chg="mod">
          <ac:chgData name="墨然 李" userId="d0932fb5d25d5a37" providerId="LiveId" clId="{8DA8F9AF-4773-40A6-B497-F23B679D5184}" dt="2019-02-18T07:44:34.730" v="165"/>
          <ac:spMkLst>
            <pc:docMk/>
            <pc:sldMk cId="3173534535" sldId="315"/>
            <ac:spMk id="4" creationId="{02F6E63C-C920-485E-B4D5-D035E109CEEF}"/>
          </ac:spMkLst>
        </pc:spChg>
      </pc:sldChg>
      <pc:sldChg chg="modSp">
        <pc:chgData name="墨然 李" userId="d0932fb5d25d5a37" providerId="LiveId" clId="{8DA8F9AF-4773-40A6-B497-F23B679D5184}" dt="2019-02-18T07:44:34.730" v="165"/>
        <pc:sldMkLst>
          <pc:docMk/>
          <pc:sldMk cId="3047476517" sldId="316"/>
        </pc:sldMkLst>
        <pc:spChg chg="mod">
          <ac:chgData name="墨然 李" userId="d0932fb5d25d5a37" providerId="LiveId" clId="{8DA8F9AF-4773-40A6-B497-F23B679D5184}" dt="2019-02-18T07:44:34.730" v="165"/>
          <ac:spMkLst>
            <pc:docMk/>
            <pc:sldMk cId="3047476517" sldId="316"/>
            <ac:spMk id="2" creationId="{2C133A46-90DE-4C42-B033-CCF1FFA92A6D}"/>
          </ac:spMkLst>
        </pc:spChg>
        <pc:spChg chg="mod">
          <ac:chgData name="墨然 李" userId="d0932fb5d25d5a37" providerId="LiveId" clId="{8DA8F9AF-4773-40A6-B497-F23B679D5184}" dt="2019-02-18T07:44:34.730" v="165"/>
          <ac:spMkLst>
            <pc:docMk/>
            <pc:sldMk cId="3047476517" sldId="316"/>
            <ac:spMk id="3" creationId="{D473C835-B08A-45CA-8CB8-F966AB7697C6}"/>
          </ac:spMkLst>
        </pc:spChg>
        <pc:spChg chg="mod">
          <ac:chgData name="墨然 李" userId="d0932fb5d25d5a37" providerId="LiveId" clId="{8DA8F9AF-4773-40A6-B497-F23B679D5184}" dt="2019-02-18T07:44:34.730" v="165"/>
          <ac:spMkLst>
            <pc:docMk/>
            <pc:sldMk cId="3047476517" sldId="316"/>
            <ac:spMk id="7" creationId="{84C7E93F-ED0D-4BBA-B925-115B4FB01ADC}"/>
          </ac:spMkLst>
        </pc:spChg>
        <pc:spChg chg="mod">
          <ac:chgData name="墨然 李" userId="d0932fb5d25d5a37" providerId="LiveId" clId="{8DA8F9AF-4773-40A6-B497-F23B679D5184}" dt="2019-02-18T07:44:34.730" v="165"/>
          <ac:spMkLst>
            <pc:docMk/>
            <pc:sldMk cId="3047476517" sldId="316"/>
            <ac:spMk id="8" creationId="{0D4AD721-820F-43F8-AFFA-AE92C0E6A90A}"/>
          </ac:spMkLst>
        </pc:spChg>
        <pc:spChg chg="mod">
          <ac:chgData name="墨然 李" userId="d0932fb5d25d5a37" providerId="LiveId" clId="{8DA8F9AF-4773-40A6-B497-F23B679D5184}" dt="2019-02-18T07:44:34.730" v="165"/>
          <ac:spMkLst>
            <pc:docMk/>
            <pc:sldMk cId="3047476517" sldId="316"/>
            <ac:spMk id="9" creationId="{A70761C0-BD12-4333-A357-F35EF9803D94}"/>
          </ac:spMkLst>
        </pc:spChg>
        <pc:spChg chg="mod">
          <ac:chgData name="墨然 李" userId="d0932fb5d25d5a37" providerId="LiveId" clId="{8DA8F9AF-4773-40A6-B497-F23B679D5184}" dt="2019-02-18T07:44:34.730" v="165"/>
          <ac:spMkLst>
            <pc:docMk/>
            <pc:sldMk cId="3047476517" sldId="316"/>
            <ac:spMk id="10" creationId="{75F536AC-3318-4FB5-B3E4-B49E0ACF2176}"/>
          </ac:spMkLst>
        </pc:spChg>
      </pc:sldChg>
      <pc:sldChg chg="addSp delSp modSp">
        <pc:chgData name="墨然 李" userId="d0932fb5d25d5a37" providerId="LiveId" clId="{8DA8F9AF-4773-40A6-B497-F23B679D5184}" dt="2019-02-21T05:58:05.518" v="3748"/>
        <pc:sldMkLst>
          <pc:docMk/>
          <pc:sldMk cId="2389672345" sldId="318"/>
        </pc:sldMkLst>
        <pc:spChg chg="add del mod">
          <ac:chgData name="墨然 李" userId="d0932fb5d25d5a37" providerId="LiveId" clId="{8DA8F9AF-4773-40A6-B497-F23B679D5184}" dt="2019-02-18T08:10:05.007" v="231" actId="478"/>
          <ac:spMkLst>
            <pc:docMk/>
            <pc:sldMk cId="2389672345" sldId="318"/>
            <ac:spMk id="3" creationId="{C783831E-8B59-44FA-9A0E-85B4FD8F2437}"/>
          </ac:spMkLst>
        </pc:spChg>
        <pc:spChg chg="mod">
          <ac:chgData name="墨然 李" userId="d0932fb5d25d5a37" providerId="LiveId" clId="{8DA8F9AF-4773-40A6-B497-F23B679D5184}" dt="2019-02-21T05:58:05.518" v="3748"/>
          <ac:spMkLst>
            <pc:docMk/>
            <pc:sldMk cId="2389672345" sldId="318"/>
            <ac:spMk id="4" creationId="{44294AAC-DD4A-482D-B25C-130A943DADFE}"/>
          </ac:spMkLst>
        </pc:spChg>
        <pc:spChg chg="del mod">
          <ac:chgData name="墨然 李" userId="d0932fb5d25d5a37" providerId="LiveId" clId="{8DA8F9AF-4773-40A6-B497-F23B679D5184}" dt="2019-02-18T08:09:57.255" v="230" actId="478"/>
          <ac:spMkLst>
            <pc:docMk/>
            <pc:sldMk cId="2389672345" sldId="318"/>
            <ac:spMk id="5" creationId="{AF4E0A12-128B-46C9-B102-C5714245C0A7}"/>
          </ac:spMkLst>
        </pc:spChg>
        <pc:spChg chg="add mod">
          <ac:chgData name="墨然 李" userId="d0932fb5d25d5a37" providerId="LiveId" clId="{8DA8F9AF-4773-40A6-B497-F23B679D5184}" dt="2019-02-18T08:10:39.224" v="262"/>
          <ac:spMkLst>
            <pc:docMk/>
            <pc:sldMk cId="2389672345" sldId="318"/>
            <ac:spMk id="6" creationId="{34FC1D15-54DA-4B44-8FBA-551F76527BC0}"/>
          </ac:spMkLst>
        </pc:spChg>
        <pc:inkChg chg="add del">
          <ac:chgData name="墨然 李" userId="d0932fb5d25d5a37" providerId="LiveId" clId="{8DA8F9AF-4773-40A6-B497-F23B679D5184}" dt="2019-02-19T07:08:08.485" v="3395" actId="478"/>
          <ac:inkMkLst>
            <pc:docMk/>
            <pc:sldMk cId="2389672345" sldId="318"/>
            <ac:inkMk id="8" creationId="{012128FB-66B9-4D82-A80C-F362868E9201}"/>
          </ac:inkMkLst>
        </pc:inkChg>
      </pc:sldChg>
      <pc:sldChg chg="addSp delSp modSp">
        <pc:chgData name="墨然 李" userId="d0932fb5d25d5a37" providerId="LiveId" clId="{8DA8F9AF-4773-40A6-B497-F23B679D5184}" dt="2019-02-21T07:12:27.926" v="4013" actId="20577"/>
        <pc:sldMkLst>
          <pc:docMk/>
          <pc:sldMk cId="3930672194" sldId="319"/>
        </pc:sldMkLst>
        <pc:spChg chg="mod">
          <ac:chgData name="墨然 李" userId="d0932fb5d25d5a37" providerId="LiveId" clId="{8DA8F9AF-4773-40A6-B497-F23B679D5184}" dt="2019-02-18T08:14:51.980" v="384" actId="403"/>
          <ac:spMkLst>
            <pc:docMk/>
            <pc:sldMk cId="3930672194" sldId="319"/>
            <ac:spMk id="3" creationId="{10C30E49-49CF-4A32-8F7B-4F1721003860}"/>
          </ac:spMkLst>
        </pc:spChg>
        <pc:spChg chg="mod">
          <ac:chgData name="墨然 李" userId="d0932fb5d25d5a37" providerId="LiveId" clId="{8DA8F9AF-4773-40A6-B497-F23B679D5184}" dt="2019-02-18T08:14:51.980" v="384" actId="403"/>
          <ac:spMkLst>
            <pc:docMk/>
            <pc:sldMk cId="3930672194" sldId="319"/>
            <ac:spMk id="4" creationId="{D877D8A8-ED39-4060-8DCC-26CB4D4E87DF}"/>
          </ac:spMkLst>
        </pc:spChg>
        <pc:spChg chg="mod">
          <ac:chgData name="墨然 李" userId="d0932fb5d25d5a37" providerId="LiveId" clId="{8DA8F9AF-4773-40A6-B497-F23B679D5184}" dt="2019-02-18T09:28:33.575" v="1632" actId="20577"/>
          <ac:spMkLst>
            <pc:docMk/>
            <pc:sldMk cId="3930672194" sldId="319"/>
            <ac:spMk id="5" creationId="{FC767C7E-637B-4046-9F87-DB9D7723B45E}"/>
          </ac:spMkLst>
        </pc:spChg>
        <pc:spChg chg="mod">
          <ac:chgData name="墨然 李" userId="d0932fb5d25d5a37" providerId="LiveId" clId="{8DA8F9AF-4773-40A6-B497-F23B679D5184}" dt="2019-02-18T08:14:51.980" v="384" actId="403"/>
          <ac:spMkLst>
            <pc:docMk/>
            <pc:sldMk cId="3930672194" sldId="319"/>
            <ac:spMk id="6" creationId="{C28CEA4A-3574-46A8-8A19-87AD04058B31}"/>
          </ac:spMkLst>
        </pc:spChg>
        <pc:spChg chg="mod">
          <ac:chgData name="墨然 李" userId="d0932fb5d25d5a37" providerId="LiveId" clId="{8DA8F9AF-4773-40A6-B497-F23B679D5184}" dt="2019-02-18T11:12:01.585" v="1794" actId="1076"/>
          <ac:spMkLst>
            <pc:docMk/>
            <pc:sldMk cId="3930672194" sldId="319"/>
            <ac:spMk id="7" creationId="{862BE052-B643-453E-B905-C8629EA34BC8}"/>
          </ac:spMkLst>
        </pc:spChg>
        <pc:spChg chg="add del mod">
          <ac:chgData name="墨然 李" userId="d0932fb5d25d5a37" providerId="LiveId" clId="{8DA8F9AF-4773-40A6-B497-F23B679D5184}" dt="2019-02-18T08:13:12.473" v="358" actId="478"/>
          <ac:spMkLst>
            <pc:docMk/>
            <pc:sldMk cId="3930672194" sldId="319"/>
            <ac:spMk id="8" creationId="{D7E1BDAD-AB8A-404B-8D7C-AABB1E3B2BE3}"/>
          </ac:spMkLst>
        </pc:spChg>
        <pc:spChg chg="mod">
          <ac:chgData name="墨然 李" userId="d0932fb5d25d5a37" providerId="LiveId" clId="{8DA8F9AF-4773-40A6-B497-F23B679D5184}" dt="2019-02-18T08:15:23.877" v="389" actId="1076"/>
          <ac:spMkLst>
            <pc:docMk/>
            <pc:sldMk cId="3930672194" sldId="319"/>
            <ac:spMk id="9" creationId="{845122C0-4280-48E4-A57A-F4C14B82F650}"/>
          </ac:spMkLst>
        </pc:spChg>
        <pc:spChg chg="del mod">
          <ac:chgData name="墨然 李" userId="d0932fb5d25d5a37" providerId="LiveId" clId="{8DA8F9AF-4773-40A6-B497-F23B679D5184}" dt="2019-02-18T08:12:45.219" v="352" actId="478"/>
          <ac:spMkLst>
            <pc:docMk/>
            <pc:sldMk cId="3930672194" sldId="319"/>
            <ac:spMk id="12" creationId="{7B076783-4D2E-4ECE-8041-23F8AB0155E0}"/>
          </ac:spMkLst>
        </pc:spChg>
        <pc:spChg chg="mod">
          <ac:chgData name="墨然 李" userId="d0932fb5d25d5a37" providerId="LiveId" clId="{8DA8F9AF-4773-40A6-B497-F23B679D5184}" dt="2019-02-18T08:15:36.093" v="391" actId="14100"/>
          <ac:spMkLst>
            <pc:docMk/>
            <pc:sldMk cId="3930672194" sldId="319"/>
            <ac:spMk id="15" creationId="{D68742C1-AB7B-4973-8376-FE11C7C6F242}"/>
          </ac:spMkLst>
        </pc:spChg>
        <pc:spChg chg="mod">
          <ac:chgData name="墨然 李" userId="d0932fb5d25d5a37" providerId="LiveId" clId="{8DA8F9AF-4773-40A6-B497-F23B679D5184}" dt="2019-02-18T08:14:51.980" v="384" actId="403"/>
          <ac:spMkLst>
            <pc:docMk/>
            <pc:sldMk cId="3930672194" sldId="319"/>
            <ac:spMk id="16" creationId="{AB4F3917-F2AF-41F2-99C9-72BB2D8E84DC}"/>
          </ac:spMkLst>
        </pc:spChg>
        <pc:spChg chg="add mod">
          <ac:chgData name="墨然 李" userId="d0932fb5d25d5a37" providerId="LiveId" clId="{8DA8F9AF-4773-40A6-B497-F23B679D5184}" dt="2019-02-21T05:58:29.195" v="3766" actId="20577"/>
          <ac:spMkLst>
            <pc:docMk/>
            <pc:sldMk cId="3930672194" sldId="319"/>
            <ac:spMk id="17" creationId="{716E218F-5BBC-4242-8CEC-D6112E3BC941}"/>
          </ac:spMkLst>
        </pc:spChg>
        <pc:spChg chg="mod">
          <ac:chgData name="墨然 李" userId="d0932fb5d25d5a37" providerId="LiveId" clId="{8DA8F9AF-4773-40A6-B497-F23B679D5184}" dt="2019-02-21T07:12:27.926" v="4013" actId="20577"/>
          <ac:spMkLst>
            <pc:docMk/>
            <pc:sldMk cId="3930672194" sldId="319"/>
            <ac:spMk id="18" creationId="{043C6D95-5240-414E-ADC8-9F270E698E8C}"/>
          </ac:spMkLst>
        </pc:spChg>
        <pc:spChg chg="mod">
          <ac:chgData name="墨然 李" userId="d0932fb5d25d5a37" providerId="LiveId" clId="{8DA8F9AF-4773-40A6-B497-F23B679D5184}" dt="2019-02-18T08:15:30.305" v="390" actId="1076"/>
          <ac:spMkLst>
            <pc:docMk/>
            <pc:sldMk cId="3930672194" sldId="319"/>
            <ac:spMk id="19" creationId="{4EB2455B-52FC-439E-B7A1-1C36989D3116}"/>
          </ac:spMkLst>
        </pc:spChg>
        <pc:spChg chg="mod">
          <ac:chgData name="墨然 李" userId="d0932fb5d25d5a37" providerId="LiveId" clId="{8DA8F9AF-4773-40A6-B497-F23B679D5184}" dt="2019-02-18T08:15:39.304" v="392" actId="14100"/>
          <ac:spMkLst>
            <pc:docMk/>
            <pc:sldMk cId="3930672194" sldId="319"/>
            <ac:spMk id="21" creationId="{45869FBE-BD73-4F4F-BB55-B523B43164DF}"/>
          </ac:spMkLst>
        </pc:spChg>
        <pc:grpChg chg="mod">
          <ac:chgData name="墨然 李" userId="d0932fb5d25d5a37" providerId="LiveId" clId="{8DA8F9AF-4773-40A6-B497-F23B679D5184}" dt="2019-02-18T08:13:55.587" v="366" actId="1076"/>
          <ac:grpSpMkLst>
            <pc:docMk/>
            <pc:sldMk cId="3930672194" sldId="319"/>
            <ac:grpSpMk id="20" creationId="{CD5FF1F0-412D-4FD5-B17E-739E9090714F}"/>
          </ac:grpSpMkLst>
        </pc:grpChg>
        <pc:inkChg chg="add del">
          <ac:chgData name="墨然 李" userId="d0932fb5d25d5a37" providerId="LiveId" clId="{8DA8F9AF-4773-40A6-B497-F23B679D5184}" dt="2019-02-18T11:11:48.312" v="1790" actId="478"/>
          <ac:inkMkLst>
            <pc:docMk/>
            <pc:sldMk cId="3930672194" sldId="319"/>
            <ac:inkMk id="11" creationId="{8B4510F6-BB9A-4C0B-9B2E-E925B2765AB0}"/>
          </ac:inkMkLst>
        </pc:inkChg>
      </pc:sldChg>
      <pc:sldChg chg="modSp">
        <pc:chgData name="墨然 李" userId="d0932fb5d25d5a37" providerId="LiveId" clId="{8DA8F9AF-4773-40A6-B497-F23B679D5184}" dt="2019-02-18T07:44:34.730" v="165"/>
        <pc:sldMkLst>
          <pc:docMk/>
          <pc:sldMk cId="262599644" sldId="320"/>
        </pc:sldMkLst>
        <pc:spChg chg="mod">
          <ac:chgData name="墨然 李" userId="d0932fb5d25d5a37" providerId="LiveId" clId="{8DA8F9AF-4773-40A6-B497-F23B679D5184}" dt="2019-02-18T07:44:34.730" v="165"/>
          <ac:spMkLst>
            <pc:docMk/>
            <pc:sldMk cId="262599644" sldId="320"/>
            <ac:spMk id="3" creationId="{10C30E49-49CF-4A32-8F7B-4F1721003860}"/>
          </ac:spMkLst>
        </pc:spChg>
        <pc:spChg chg="mod">
          <ac:chgData name="墨然 李" userId="d0932fb5d25d5a37" providerId="LiveId" clId="{8DA8F9AF-4773-40A6-B497-F23B679D5184}" dt="2019-02-18T07:44:34.730" v="165"/>
          <ac:spMkLst>
            <pc:docMk/>
            <pc:sldMk cId="262599644" sldId="320"/>
            <ac:spMk id="4" creationId="{D877D8A8-ED39-4060-8DCC-26CB4D4E87DF}"/>
          </ac:spMkLst>
        </pc:spChg>
        <pc:spChg chg="mod">
          <ac:chgData name="墨然 李" userId="d0932fb5d25d5a37" providerId="LiveId" clId="{8DA8F9AF-4773-40A6-B497-F23B679D5184}" dt="2019-02-18T07:44:34.730" v="165"/>
          <ac:spMkLst>
            <pc:docMk/>
            <pc:sldMk cId="262599644" sldId="320"/>
            <ac:spMk id="5" creationId="{FC767C7E-637B-4046-9F87-DB9D7723B45E}"/>
          </ac:spMkLst>
        </pc:spChg>
        <pc:spChg chg="mod">
          <ac:chgData name="墨然 李" userId="d0932fb5d25d5a37" providerId="LiveId" clId="{8DA8F9AF-4773-40A6-B497-F23B679D5184}" dt="2019-02-18T07:44:34.730" v="165"/>
          <ac:spMkLst>
            <pc:docMk/>
            <pc:sldMk cId="262599644" sldId="320"/>
            <ac:spMk id="6" creationId="{C28CEA4A-3574-46A8-8A19-87AD04058B31}"/>
          </ac:spMkLst>
        </pc:spChg>
        <pc:spChg chg="mod">
          <ac:chgData name="墨然 李" userId="d0932fb5d25d5a37" providerId="LiveId" clId="{8DA8F9AF-4773-40A6-B497-F23B679D5184}" dt="2019-02-18T07:44:34.730" v="165"/>
          <ac:spMkLst>
            <pc:docMk/>
            <pc:sldMk cId="262599644" sldId="320"/>
            <ac:spMk id="7" creationId="{862BE052-B643-453E-B905-C8629EA34BC8}"/>
          </ac:spMkLst>
        </pc:spChg>
        <pc:spChg chg="mod">
          <ac:chgData name="墨然 李" userId="d0932fb5d25d5a37" providerId="LiveId" clId="{8DA8F9AF-4773-40A6-B497-F23B679D5184}" dt="2019-02-18T07:44:34.730" v="165"/>
          <ac:spMkLst>
            <pc:docMk/>
            <pc:sldMk cId="262599644" sldId="320"/>
            <ac:spMk id="12" creationId="{7B076783-4D2E-4ECE-8041-23F8AB0155E0}"/>
          </ac:spMkLst>
        </pc:spChg>
        <pc:spChg chg="mod">
          <ac:chgData name="墨然 李" userId="d0932fb5d25d5a37" providerId="LiveId" clId="{8DA8F9AF-4773-40A6-B497-F23B679D5184}" dt="2019-02-18T07:44:34.730" v="165"/>
          <ac:spMkLst>
            <pc:docMk/>
            <pc:sldMk cId="262599644" sldId="320"/>
            <ac:spMk id="15" creationId="{D68742C1-AB7B-4973-8376-FE11C7C6F242}"/>
          </ac:spMkLst>
        </pc:spChg>
        <pc:spChg chg="mod">
          <ac:chgData name="墨然 李" userId="d0932fb5d25d5a37" providerId="LiveId" clId="{8DA8F9AF-4773-40A6-B497-F23B679D5184}" dt="2019-02-18T07:44:34.730" v="165"/>
          <ac:spMkLst>
            <pc:docMk/>
            <pc:sldMk cId="262599644" sldId="320"/>
            <ac:spMk id="16" creationId="{AB4F3917-F2AF-41F2-99C9-72BB2D8E84DC}"/>
          </ac:spMkLst>
        </pc:spChg>
        <pc:spChg chg="mod">
          <ac:chgData name="墨然 李" userId="d0932fb5d25d5a37" providerId="LiveId" clId="{8DA8F9AF-4773-40A6-B497-F23B679D5184}" dt="2019-02-18T07:44:34.730" v="165"/>
          <ac:spMkLst>
            <pc:docMk/>
            <pc:sldMk cId="262599644" sldId="320"/>
            <ac:spMk id="21" creationId="{45869FBE-BD73-4F4F-BB55-B523B43164DF}"/>
          </ac:spMkLst>
        </pc:spChg>
        <pc:grpChg chg="mod">
          <ac:chgData name="墨然 李" userId="d0932fb5d25d5a37" providerId="LiveId" clId="{8DA8F9AF-4773-40A6-B497-F23B679D5184}" dt="2019-02-18T07:44:34.730" v="165"/>
          <ac:grpSpMkLst>
            <pc:docMk/>
            <pc:sldMk cId="262599644" sldId="320"/>
            <ac:grpSpMk id="20" creationId="{CD5FF1F0-412D-4FD5-B17E-739E9090714F}"/>
          </ac:grpSpMkLst>
        </pc:grpChg>
      </pc:sldChg>
      <pc:sldChg chg="modSp">
        <pc:chgData name="墨然 李" userId="d0932fb5d25d5a37" providerId="LiveId" clId="{8DA8F9AF-4773-40A6-B497-F23B679D5184}" dt="2019-02-18T07:44:34.730" v="165"/>
        <pc:sldMkLst>
          <pc:docMk/>
          <pc:sldMk cId="185523503" sldId="321"/>
        </pc:sldMkLst>
        <pc:spChg chg="mod">
          <ac:chgData name="墨然 李" userId="d0932fb5d25d5a37" providerId="LiveId" clId="{8DA8F9AF-4773-40A6-B497-F23B679D5184}" dt="2019-02-18T07:44:34.730" v="165"/>
          <ac:spMkLst>
            <pc:docMk/>
            <pc:sldMk cId="185523503" sldId="321"/>
            <ac:spMk id="4" creationId="{B4E30115-BA09-4FFD-BA87-7E577D074FDF}"/>
          </ac:spMkLst>
        </pc:spChg>
        <pc:spChg chg="mod">
          <ac:chgData name="墨然 李" userId="d0932fb5d25d5a37" providerId="LiveId" clId="{8DA8F9AF-4773-40A6-B497-F23B679D5184}" dt="2019-02-18T07:44:34.730" v="165"/>
          <ac:spMkLst>
            <pc:docMk/>
            <pc:sldMk cId="185523503" sldId="321"/>
            <ac:spMk id="5" creationId="{6D17EA05-D854-4642-8E9C-748A65CE4739}"/>
          </ac:spMkLst>
        </pc:spChg>
        <pc:spChg chg="mod">
          <ac:chgData name="墨然 李" userId="d0932fb5d25d5a37" providerId="LiveId" clId="{8DA8F9AF-4773-40A6-B497-F23B679D5184}" dt="2019-02-18T07:44:34.730" v="165"/>
          <ac:spMkLst>
            <pc:docMk/>
            <pc:sldMk cId="185523503" sldId="321"/>
            <ac:spMk id="6" creationId="{A79DC0A5-36AF-4D6D-819A-CEF75C647C32}"/>
          </ac:spMkLst>
        </pc:spChg>
        <pc:spChg chg="mod">
          <ac:chgData name="墨然 李" userId="d0932fb5d25d5a37" providerId="LiveId" clId="{8DA8F9AF-4773-40A6-B497-F23B679D5184}" dt="2019-02-18T07:44:34.730" v="165"/>
          <ac:spMkLst>
            <pc:docMk/>
            <pc:sldMk cId="185523503" sldId="321"/>
            <ac:spMk id="7" creationId="{454C087C-1C4A-4621-8D70-703E6E1F2E9A}"/>
          </ac:spMkLst>
        </pc:spChg>
      </pc:sldChg>
      <pc:sldChg chg="addSp delSp modSp">
        <pc:chgData name="墨然 李" userId="d0932fb5d25d5a37" providerId="LiveId" clId="{8DA8F9AF-4773-40A6-B497-F23B679D5184}" dt="2019-02-21T07:25:51.205" v="4045"/>
        <pc:sldMkLst>
          <pc:docMk/>
          <pc:sldMk cId="2551558851" sldId="322"/>
        </pc:sldMkLst>
        <pc:spChg chg="del mod">
          <ac:chgData name="墨然 李" userId="d0932fb5d25d5a37" providerId="LiveId" clId="{8DA8F9AF-4773-40A6-B497-F23B679D5184}" dt="2019-02-18T08:47:21.178" v="1072" actId="478"/>
          <ac:spMkLst>
            <pc:docMk/>
            <pc:sldMk cId="2551558851" sldId="322"/>
            <ac:spMk id="4" creationId="{02F6E63C-C920-485E-B4D5-D035E109CEEF}"/>
          </ac:spMkLst>
        </pc:spChg>
        <pc:spChg chg="mod">
          <ac:chgData name="墨然 李" userId="d0932fb5d25d5a37" providerId="LiveId" clId="{8DA8F9AF-4773-40A6-B497-F23B679D5184}" dt="2019-02-18T12:42:15.314" v="3016" actId="20577"/>
          <ac:spMkLst>
            <pc:docMk/>
            <pc:sldMk cId="2551558851" sldId="322"/>
            <ac:spMk id="5" creationId="{E7555DAC-C4FA-498B-9B12-58010CBDCA2C}"/>
          </ac:spMkLst>
        </pc:spChg>
        <pc:spChg chg="add mod">
          <ac:chgData name="墨然 李" userId="d0932fb5d25d5a37" providerId="LiveId" clId="{8DA8F9AF-4773-40A6-B497-F23B679D5184}" dt="2019-02-21T07:25:51.205" v="4045"/>
          <ac:spMkLst>
            <pc:docMk/>
            <pc:sldMk cId="2551558851" sldId="322"/>
            <ac:spMk id="6" creationId="{7B886897-D9E2-4C5E-BF15-8C9D611B0FD8}"/>
          </ac:spMkLst>
        </pc:spChg>
        <pc:spChg chg="add mod">
          <ac:chgData name="墨然 李" userId="d0932fb5d25d5a37" providerId="LiveId" clId="{8DA8F9AF-4773-40A6-B497-F23B679D5184}" dt="2019-02-19T07:07:44.171" v="3394" actId="1076"/>
          <ac:spMkLst>
            <pc:docMk/>
            <pc:sldMk cId="2551558851" sldId="322"/>
            <ac:spMk id="8" creationId="{8870AD7F-3B0E-4148-8B1A-0C1E76032247}"/>
          </ac:spMkLst>
        </pc:spChg>
        <pc:picChg chg="del mod">
          <ac:chgData name="墨然 李" userId="d0932fb5d25d5a37" providerId="LiveId" clId="{8DA8F9AF-4773-40A6-B497-F23B679D5184}" dt="2019-02-19T07:06:31.597" v="3341" actId="478"/>
          <ac:picMkLst>
            <pc:docMk/>
            <pc:sldMk cId="2551558851" sldId="322"/>
            <ac:picMk id="3" creationId="{52657C9B-B9CA-4F98-90FE-7B71C12D34FB}"/>
          </ac:picMkLst>
        </pc:picChg>
        <pc:picChg chg="add mod">
          <ac:chgData name="墨然 李" userId="d0932fb5d25d5a37" providerId="LiveId" clId="{8DA8F9AF-4773-40A6-B497-F23B679D5184}" dt="2019-02-19T07:06:43.324" v="3346" actId="1076"/>
          <ac:picMkLst>
            <pc:docMk/>
            <pc:sldMk cId="2551558851" sldId="322"/>
            <ac:picMk id="7" creationId="{B153CE51-2341-4DFB-9D0F-699B768A01D7}"/>
          </ac:picMkLst>
        </pc:picChg>
        <pc:inkChg chg="add del">
          <ac:chgData name="墨然 李" userId="d0932fb5d25d5a37" providerId="LiveId" clId="{8DA8F9AF-4773-40A6-B497-F23B679D5184}" dt="2019-02-18T11:36:03.215" v="2385" actId="478"/>
          <ac:inkMkLst>
            <pc:docMk/>
            <pc:sldMk cId="2551558851" sldId="322"/>
            <ac:inkMk id="7" creationId="{92A5B345-F25E-472E-98E7-291CF7817C56}"/>
          </ac:inkMkLst>
        </pc:inkChg>
      </pc:sldChg>
      <pc:sldChg chg="addSp delSp modSp">
        <pc:chgData name="墨然 李" userId="d0932fb5d25d5a37" providerId="LiveId" clId="{8DA8F9AF-4773-40A6-B497-F23B679D5184}" dt="2019-02-21T07:31:10.683" v="4112" actId="20577"/>
        <pc:sldMkLst>
          <pc:docMk/>
          <pc:sldMk cId="2467673447" sldId="323"/>
        </pc:sldMkLst>
        <pc:spChg chg="add del mod">
          <ac:chgData name="墨然 李" userId="d0932fb5d25d5a37" providerId="LiveId" clId="{8DA8F9AF-4773-40A6-B497-F23B679D5184}" dt="2019-02-18T08:52:32.648" v="1239" actId="478"/>
          <ac:spMkLst>
            <pc:docMk/>
            <pc:sldMk cId="2467673447" sldId="323"/>
            <ac:spMk id="4" creationId="{18D74FAB-1165-49CC-BFF6-0192EE5B3527}"/>
          </ac:spMkLst>
        </pc:spChg>
        <pc:spChg chg="add del">
          <ac:chgData name="墨然 李" userId="d0932fb5d25d5a37" providerId="LiveId" clId="{8DA8F9AF-4773-40A6-B497-F23B679D5184}" dt="2019-02-18T08:52:24.129" v="1237"/>
          <ac:spMkLst>
            <pc:docMk/>
            <pc:sldMk cId="2467673447" sldId="323"/>
            <ac:spMk id="5" creationId="{85A450EF-DC13-495E-A2A8-82819D442FAC}"/>
          </ac:spMkLst>
        </pc:spChg>
        <pc:spChg chg="mod">
          <ac:chgData name="墨然 李" userId="d0932fb5d25d5a37" providerId="LiveId" clId="{8DA8F9AF-4773-40A6-B497-F23B679D5184}" dt="2019-02-21T07:31:10.683" v="4112" actId="20577"/>
          <ac:spMkLst>
            <pc:docMk/>
            <pc:sldMk cId="2467673447" sldId="323"/>
            <ac:spMk id="6" creationId="{18185FD8-98DA-4683-BF45-76992C6952B0}"/>
          </ac:spMkLst>
        </pc:spChg>
        <pc:spChg chg="add mod">
          <ac:chgData name="墨然 李" userId="d0932fb5d25d5a37" providerId="LiveId" clId="{8DA8F9AF-4773-40A6-B497-F23B679D5184}" dt="2019-02-18T08:52:52.974" v="1276"/>
          <ac:spMkLst>
            <pc:docMk/>
            <pc:sldMk cId="2467673447" sldId="323"/>
            <ac:spMk id="7" creationId="{8DC5534A-68BF-4B28-9038-18540DF5C028}"/>
          </ac:spMkLst>
        </pc:spChg>
      </pc:sldChg>
      <pc:sldChg chg="addSp delSp modSp add">
        <pc:chgData name="墨然 李" userId="d0932fb5d25d5a37" providerId="LiveId" clId="{8DA8F9AF-4773-40A6-B497-F23B679D5184}" dt="2019-02-21T06:32:26.002" v="4003"/>
        <pc:sldMkLst>
          <pc:docMk/>
          <pc:sldMk cId="2846692782" sldId="325"/>
        </pc:sldMkLst>
        <pc:spChg chg="add mod">
          <ac:chgData name="墨然 李" userId="d0932fb5d25d5a37" providerId="LiveId" clId="{8DA8F9AF-4773-40A6-B497-F23B679D5184}" dt="2019-02-21T06:32:03.673" v="3967" actId="1076"/>
          <ac:spMkLst>
            <pc:docMk/>
            <pc:sldMk cId="2846692782" sldId="325"/>
            <ac:spMk id="5" creationId="{8F9F28E3-5D86-4AD1-8A5E-61F08E614A79}"/>
          </ac:spMkLst>
        </pc:spChg>
        <pc:spChg chg="mod">
          <ac:chgData name="墨然 李" userId="d0932fb5d25d5a37" providerId="LiveId" clId="{8DA8F9AF-4773-40A6-B497-F23B679D5184}" dt="2019-02-21T06:31:52.008" v="3963" actId="1076"/>
          <ac:spMkLst>
            <pc:docMk/>
            <pc:sldMk cId="2846692782" sldId="325"/>
            <ac:spMk id="6" creationId="{18185FD8-98DA-4683-BF45-76992C6952B0}"/>
          </ac:spMkLst>
        </pc:spChg>
        <pc:spChg chg="mod">
          <ac:chgData name="墨然 李" userId="d0932fb5d25d5a37" providerId="LiveId" clId="{8DA8F9AF-4773-40A6-B497-F23B679D5184}" dt="2019-02-21T06:32:26.002" v="4003"/>
          <ac:spMkLst>
            <pc:docMk/>
            <pc:sldMk cId="2846692782" sldId="325"/>
            <ac:spMk id="7" creationId="{8DC5534A-68BF-4B28-9038-18540DF5C028}"/>
          </ac:spMkLst>
        </pc:spChg>
        <pc:spChg chg="add mod">
          <ac:chgData name="墨然 李" userId="d0932fb5d25d5a37" providerId="LiveId" clId="{8DA8F9AF-4773-40A6-B497-F23B679D5184}" dt="2019-02-21T06:32:15.599" v="3969" actId="571"/>
          <ac:spMkLst>
            <pc:docMk/>
            <pc:sldMk cId="2846692782" sldId="325"/>
            <ac:spMk id="8" creationId="{4F433D7C-3AE4-4C0A-AA68-B86793D49529}"/>
          </ac:spMkLst>
        </pc:spChg>
        <pc:inkChg chg="add del">
          <ac:chgData name="墨然 李" userId="d0932fb5d25d5a37" providerId="LiveId" clId="{8DA8F9AF-4773-40A6-B497-F23B679D5184}" dt="2019-02-18T11:39:41.068" v="2438" actId="478"/>
          <ac:inkMkLst>
            <pc:docMk/>
            <pc:sldMk cId="2846692782" sldId="325"/>
            <ac:inkMk id="3" creationId="{9FB234B9-BB60-4A41-B499-D5D7D51BB401}"/>
          </ac:inkMkLst>
        </pc:inkChg>
      </pc:sldChg>
      <pc:sldChg chg="addSp delSp modSp add modAnim">
        <pc:chgData name="墨然 李" userId="d0932fb5d25d5a37" providerId="LiveId" clId="{8DA8F9AF-4773-40A6-B497-F23B679D5184}" dt="2019-02-21T06:43:52.276" v="4007" actId="20577"/>
        <pc:sldMkLst>
          <pc:docMk/>
          <pc:sldMk cId="806683439" sldId="326"/>
        </pc:sldMkLst>
        <pc:spChg chg="mod">
          <ac:chgData name="墨然 李" userId="d0932fb5d25d5a37" providerId="LiveId" clId="{8DA8F9AF-4773-40A6-B497-F23B679D5184}" dt="2019-02-21T06:29:44.052" v="3945" actId="1076"/>
          <ac:spMkLst>
            <pc:docMk/>
            <pc:sldMk cId="806683439" sldId="326"/>
            <ac:spMk id="4" creationId="{5617124E-8BBB-47E4-912A-61CE97038957}"/>
          </ac:spMkLst>
        </pc:spChg>
        <pc:spChg chg="add del mod">
          <ac:chgData name="墨然 李" userId="d0932fb5d25d5a37" providerId="LiveId" clId="{8DA8F9AF-4773-40A6-B497-F23B679D5184}" dt="2019-02-21T06:29:35.215" v="3943" actId="478"/>
          <ac:spMkLst>
            <pc:docMk/>
            <pc:sldMk cId="806683439" sldId="326"/>
            <ac:spMk id="24" creationId="{913B5E34-2EE2-403F-A624-D9C663356476}"/>
          </ac:spMkLst>
        </pc:spChg>
        <pc:spChg chg="add mod">
          <ac:chgData name="墨然 李" userId="d0932fb5d25d5a37" providerId="LiveId" clId="{8DA8F9AF-4773-40A6-B497-F23B679D5184}" dt="2019-02-21T06:43:52.276" v="4007" actId="20577"/>
          <ac:spMkLst>
            <pc:docMk/>
            <pc:sldMk cId="806683439" sldId="326"/>
            <ac:spMk id="25" creationId="{E4F755D9-34FC-4168-97AB-DACCBA4BF91B}"/>
          </ac:spMkLst>
        </pc:spChg>
        <pc:spChg chg="mod">
          <ac:chgData name="墨然 李" userId="d0932fb5d25d5a37" providerId="LiveId" clId="{8DA8F9AF-4773-40A6-B497-F23B679D5184}" dt="2019-02-19T06:09:52.292" v="3234" actId="20577"/>
          <ac:spMkLst>
            <pc:docMk/>
            <pc:sldMk cId="806683439" sldId="326"/>
            <ac:spMk id="43" creationId="{A1D5C24D-6F63-4A84-A2BE-6E8C996A6641}"/>
          </ac:spMkLst>
        </pc:spChg>
        <pc:spChg chg="mod">
          <ac:chgData name="墨然 李" userId="d0932fb5d25d5a37" providerId="LiveId" clId="{8DA8F9AF-4773-40A6-B497-F23B679D5184}" dt="2019-02-19T06:10:00.595" v="3240" actId="20577"/>
          <ac:spMkLst>
            <pc:docMk/>
            <pc:sldMk cId="806683439" sldId="326"/>
            <ac:spMk id="66" creationId="{2677257C-890F-4CB9-B20B-21F185D43185}"/>
          </ac:spMkLst>
        </pc:spChg>
        <pc:spChg chg="mod">
          <ac:chgData name="墨然 李" userId="d0932fb5d25d5a37" providerId="LiveId" clId="{8DA8F9AF-4773-40A6-B497-F23B679D5184}" dt="2019-02-18T12:38:53.279" v="2931"/>
          <ac:spMkLst>
            <pc:docMk/>
            <pc:sldMk cId="806683439" sldId="326"/>
            <ac:spMk id="135" creationId="{E4856354-9DD2-4717-92CF-D8EA7C152181}"/>
          </ac:spMkLst>
        </pc:spChg>
        <pc:grpChg chg="add mod">
          <ac:chgData name="墨然 李" userId="d0932fb5d25d5a37" providerId="LiveId" clId="{8DA8F9AF-4773-40A6-B497-F23B679D5184}" dt="2019-02-19T06:12:38.801" v="3258" actId="164"/>
          <ac:grpSpMkLst>
            <pc:docMk/>
            <pc:sldMk cId="806683439" sldId="326"/>
            <ac:grpSpMk id="3" creationId="{7C59BBF6-993F-495A-B10B-5FA9B8EE24F9}"/>
          </ac:grpSpMkLst>
        </pc:grpChg>
        <pc:grpChg chg="add del mod">
          <ac:chgData name="墨然 李" userId="d0932fb5d25d5a37" providerId="LiveId" clId="{8DA8F9AF-4773-40A6-B497-F23B679D5184}" dt="2019-02-19T06:14:17.623" v="3262" actId="338"/>
          <ac:grpSpMkLst>
            <pc:docMk/>
            <pc:sldMk cId="806683439" sldId="326"/>
            <ac:grpSpMk id="5" creationId="{FA1A4A0D-E7F0-4D1C-BD19-3871019D507D}"/>
          </ac:grpSpMkLst>
        </pc:grpChg>
        <pc:grpChg chg="del mod">
          <ac:chgData name="墨然 李" userId="d0932fb5d25d5a37" providerId="LiveId" clId="{8DA8F9AF-4773-40A6-B497-F23B679D5184}" dt="2019-02-19T06:11:34.004" v="3252" actId="165"/>
          <ac:grpSpMkLst>
            <pc:docMk/>
            <pc:sldMk cId="806683439" sldId="326"/>
            <ac:grpSpMk id="44" creationId="{76C22C19-8A7B-4AA0-94EA-52C9ABE740A5}"/>
          </ac:grpSpMkLst>
        </pc:grpChg>
        <pc:picChg chg="mod topLvl">
          <ac:chgData name="墨然 李" userId="d0932fb5d25d5a37" providerId="LiveId" clId="{8DA8F9AF-4773-40A6-B497-F23B679D5184}" dt="2019-02-19T06:14:17.623" v="3262" actId="338"/>
          <ac:picMkLst>
            <pc:docMk/>
            <pc:sldMk cId="806683439" sldId="326"/>
            <ac:picMk id="42" creationId="{526009EF-239D-453C-8ED4-8D3B7962F152}"/>
          </ac:picMkLst>
        </pc:picChg>
        <pc:cxnChg chg="mod topLvl">
          <ac:chgData name="墨然 李" userId="d0932fb5d25d5a37" providerId="LiveId" clId="{8DA8F9AF-4773-40A6-B497-F23B679D5184}" dt="2019-02-19T06:14:17.623" v="3262" actId="338"/>
          <ac:cxnSpMkLst>
            <pc:docMk/>
            <pc:sldMk cId="806683439" sldId="326"/>
            <ac:cxnSpMk id="136" creationId="{D8088449-3ADF-48E7-9D84-7F6470DB3C68}"/>
          </ac:cxnSpMkLst>
        </pc:cxnChg>
        <pc:cxnChg chg="mod topLvl">
          <ac:chgData name="墨然 李" userId="d0932fb5d25d5a37" providerId="LiveId" clId="{8DA8F9AF-4773-40A6-B497-F23B679D5184}" dt="2019-02-19T06:14:17.623" v="3262" actId="338"/>
          <ac:cxnSpMkLst>
            <pc:docMk/>
            <pc:sldMk cId="806683439" sldId="326"/>
            <ac:cxnSpMk id="137" creationId="{822E196C-4EB5-40D1-8967-BAB7769F9AFB}"/>
          </ac:cxnSpMkLst>
        </pc:cxnChg>
        <pc:cxnChg chg="mod topLvl">
          <ac:chgData name="墨然 李" userId="d0932fb5d25d5a37" providerId="LiveId" clId="{8DA8F9AF-4773-40A6-B497-F23B679D5184}" dt="2019-02-19T06:14:17.623" v="3262" actId="338"/>
          <ac:cxnSpMkLst>
            <pc:docMk/>
            <pc:sldMk cId="806683439" sldId="326"/>
            <ac:cxnSpMk id="138" creationId="{ACB966AF-2E3F-4764-A97F-7C2CD65A07B1}"/>
          </ac:cxnSpMkLst>
        </pc:cxnChg>
        <pc:cxnChg chg="mod topLvl">
          <ac:chgData name="墨然 李" userId="d0932fb5d25d5a37" providerId="LiveId" clId="{8DA8F9AF-4773-40A6-B497-F23B679D5184}" dt="2019-02-19T06:14:17.623" v="3262" actId="338"/>
          <ac:cxnSpMkLst>
            <pc:docMk/>
            <pc:sldMk cId="806683439" sldId="326"/>
            <ac:cxnSpMk id="139" creationId="{4B727FBC-9043-4583-8793-5F8FA8D86C32}"/>
          </ac:cxnSpMkLst>
        </pc:cxnChg>
        <pc:cxnChg chg="mod topLvl">
          <ac:chgData name="墨然 李" userId="d0932fb5d25d5a37" providerId="LiveId" clId="{8DA8F9AF-4773-40A6-B497-F23B679D5184}" dt="2019-02-19T06:14:17.623" v="3262" actId="338"/>
          <ac:cxnSpMkLst>
            <pc:docMk/>
            <pc:sldMk cId="806683439" sldId="326"/>
            <ac:cxnSpMk id="140" creationId="{8AED257D-AAAD-4F2D-8542-4A8345C4D997}"/>
          </ac:cxnSpMkLst>
        </pc:cxnChg>
        <pc:cxnChg chg="mod topLvl">
          <ac:chgData name="墨然 李" userId="d0932fb5d25d5a37" providerId="LiveId" clId="{8DA8F9AF-4773-40A6-B497-F23B679D5184}" dt="2019-02-19T06:14:17.623" v="3262" actId="338"/>
          <ac:cxnSpMkLst>
            <pc:docMk/>
            <pc:sldMk cId="806683439" sldId="326"/>
            <ac:cxnSpMk id="141" creationId="{A649B08E-5818-40DD-8B9C-18EFEE978992}"/>
          </ac:cxnSpMkLst>
        </pc:cxnChg>
      </pc:sldChg>
      <pc:sldChg chg="addSp delSp modSp add modTransition modAnim">
        <pc:chgData name="墨然 李" userId="d0932fb5d25d5a37" providerId="LiveId" clId="{8DA8F9AF-4773-40A6-B497-F23B679D5184}" dt="2019-02-21T06:43:55.729" v="4009" actId="20577"/>
        <pc:sldMkLst>
          <pc:docMk/>
          <pc:sldMk cId="1782897804" sldId="328"/>
        </pc:sldMkLst>
        <pc:spChg chg="del mod">
          <ac:chgData name="墨然 李" userId="d0932fb5d25d5a37" providerId="LiveId" clId="{8DA8F9AF-4773-40A6-B497-F23B679D5184}" dt="2019-02-18T12:40:45.075" v="2970" actId="478"/>
          <ac:spMkLst>
            <pc:docMk/>
            <pc:sldMk cId="1782897804" sldId="328"/>
            <ac:spMk id="4" creationId="{5617124E-8BBB-47E4-912A-61CE97038957}"/>
          </ac:spMkLst>
        </pc:spChg>
        <pc:spChg chg="add mod">
          <ac:chgData name="墨然 李" userId="d0932fb5d25d5a37" providerId="LiveId" clId="{8DA8F9AF-4773-40A6-B497-F23B679D5184}" dt="2019-02-19T06:10:18.669" v="3249" actId="20577"/>
          <ac:spMkLst>
            <pc:docMk/>
            <pc:sldMk cId="1782897804" sldId="328"/>
            <ac:spMk id="24" creationId="{0258EB52-B781-4DE4-9605-3C4703B9283F}"/>
          </ac:spMkLst>
        </pc:spChg>
        <pc:spChg chg="add del">
          <ac:chgData name="墨然 李" userId="d0932fb5d25d5a37" providerId="LiveId" clId="{8DA8F9AF-4773-40A6-B497-F23B679D5184}" dt="2019-02-21T06:29:49.595" v="3946" actId="478"/>
          <ac:spMkLst>
            <pc:docMk/>
            <pc:sldMk cId="1782897804" sldId="328"/>
            <ac:spMk id="25" creationId="{F1A009D5-2899-4236-9EAC-AF07276C34F5}"/>
          </ac:spMkLst>
        </pc:spChg>
        <pc:spChg chg="add del mod">
          <ac:chgData name="墨然 李" userId="d0932fb5d25d5a37" providerId="LiveId" clId="{8DA8F9AF-4773-40A6-B497-F23B679D5184}" dt="2019-02-21T06:29:52.725" v="3948" actId="478"/>
          <ac:spMkLst>
            <pc:docMk/>
            <pc:sldMk cId="1782897804" sldId="328"/>
            <ac:spMk id="27" creationId="{4C62B713-D9A8-48D4-BF63-DD6577EDA8C7}"/>
          </ac:spMkLst>
        </pc:spChg>
        <pc:spChg chg="add">
          <ac:chgData name="墨然 李" userId="d0932fb5d25d5a37" providerId="LiveId" clId="{8DA8F9AF-4773-40A6-B497-F23B679D5184}" dt="2019-02-21T06:29:50.423" v="3947"/>
          <ac:spMkLst>
            <pc:docMk/>
            <pc:sldMk cId="1782897804" sldId="328"/>
            <ac:spMk id="29" creationId="{08C25911-348A-4A90-B9ED-0A55E03DA0CF}"/>
          </ac:spMkLst>
        </pc:spChg>
        <pc:spChg chg="add mod">
          <ac:chgData name="墨然 李" userId="d0932fb5d25d5a37" providerId="LiveId" clId="{8DA8F9AF-4773-40A6-B497-F23B679D5184}" dt="2019-02-21T06:43:55.729" v="4009" actId="20577"/>
          <ac:spMkLst>
            <pc:docMk/>
            <pc:sldMk cId="1782897804" sldId="328"/>
            <ac:spMk id="30" creationId="{87B276EC-5D8D-4190-89B7-B7F1D103BA50}"/>
          </ac:spMkLst>
        </pc:spChg>
        <pc:spChg chg="mod">
          <ac:chgData name="墨然 李" userId="d0932fb5d25d5a37" providerId="LiveId" clId="{8DA8F9AF-4773-40A6-B497-F23B679D5184}" dt="2019-02-19T06:10:08.225" v="3243" actId="20577"/>
          <ac:spMkLst>
            <pc:docMk/>
            <pc:sldMk cId="1782897804" sldId="328"/>
            <ac:spMk id="43" creationId="{A1D5C24D-6F63-4A84-A2BE-6E8C996A6641}"/>
          </ac:spMkLst>
        </pc:spChg>
        <pc:spChg chg="del">
          <ac:chgData name="墨然 李" userId="d0932fb5d25d5a37" providerId="LiveId" clId="{8DA8F9AF-4773-40A6-B497-F23B679D5184}" dt="2019-02-18T12:39:50.186" v="2954" actId="478"/>
          <ac:spMkLst>
            <pc:docMk/>
            <pc:sldMk cId="1782897804" sldId="328"/>
            <ac:spMk id="66" creationId="{2677257C-890F-4CB9-B20B-21F185D43185}"/>
          </ac:spMkLst>
        </pc:spChg>
        <pc:grpChg chg="del mod">
          <ac:chgData name="墨然 李" userId="d0932fb5d25d5a37" providerId="LiveId" clId="{8DA8F9AF-4773-40A6-B497-F23B679D5184}" dt="2019-02-19T06:15:14.169" v="3263" actId="165"/>
          <ac:grpSpMkLst>
            <pc:docMk/>
            <pc:sldMk cId="1782897804" sldId="328"/>
            <ac:grpSpMk id="44" creationId="{76C22C19-8A7B-4AA0-94EA-52C9ABE740A5}"/>
          </ac:grpSpMkLst>
        </pc:grpChg>
        <pc:picChg chg="mod topLvl">
          <ac:chgData name="墨然 李" userId="d0932fb5d25d5a37" providerId="LiveId" clId="{8DA8F9AF-4773-40A6-B497-F23B679D5184}" dt="2019-02-19T06:15:14.169" v="3263" actId="165"/>
          <ac:picMkLst>
            <pc:docMk/>
            <pc:sldMk cId="1782897804" sldId="328"/>
            <ac:picMk id="42" creationId="{526009EF-239D-453C-8ED4-8D3B7962F152}"/>
          </ac:picMkLst>
        </pc:picChg>
        <pc:cxnChg chg="mod topLvl">
          <ac:chgData name="墨然 李" userId="d0932fb5d25d5a37" providerId="LiveId" clId="{8DA8F9AF-4773-40A6-B497-F23B679D5184}" dt="2019-02-19T06:15:14.169" v="3263" actId="165"/>
          <ac:cxnSpMkLst>
            <pc:docMk/>
            <pc:sldMk cId="1782897804" sldId="328"/>
            <ac:cxnSpMk id="136" creationId="{D8088449-3ADF-48E7-9D84-7F6470DB3C68}"/>
          </ac:cxnSpMkLst>
        </pc:cxnChg>
        <pc:cxnChg chg="mod topLvl">
          <ac:chgData name="墨然 李" userId="d0932fb5d25d5a37" providerId="LiveId" clId="{8DA8F9AF-4773-40A6-B497-F23B679D5184}" dt="2019-02-19T06:15:14.169" v="3263" actId="165"/>
          <ac:cxnSpMkLst>
            <pc:docMk/>
            <pc:sldMk cId="1782897804" sldId="328"/>
            <ac:cxnSpMk id="137" creationId="{822E196C-4EB5-40D1-8967-BAB7769F9AFB}"/>
          </ac:cxnSpMkLst>
        </pc:cxnChg>
        <pc:cxnChg chg="mod topLvl">
          <ac:chgData name="墨然 李" userId="d0932fb5d25d5a37" providerId="LiveId" clId="{8DA8F9AF-4773-40A6-B497-F23B679D5184}" dt="2019-02-19T06:15:14.169" v="3263" actId="165"/>
          <ac:cxnSpMkLst>
            <pc:docMk/>
            <pc:sldMk cId="1782897804" sldId="328"/>
            <ac:cxnSpMk id="138" creationId="{ACB966AF-2E3F-4764-A97F-7C2CD65A07B1}"/>
          </ac:cxnSpMkLst>
        </pc:cxnChg>
        <pc:cxnChg chg="mod topLvl">
          <ac:chgData name="墨然 李" userId="d0932fb5d25d5a37" providerId="LiveId" clId="{8DA8F9AF-4773-40A6-B497-F23B679D5184}" dt="2019-02-19T06:15:14.169" v="3263" actId="165"/>
          <ac:cxnSpMkLst>
            <pc:docMk/>
            <pc:sldMk cId="1782897804" sldId="328"/>
            <ac:cxnSpMk id="139" creationId="{4B727FBC-9043-4583-8793-5F8FA8D86C32}"/>
          </ac:cxnSpMkLst>
        </pc:cxnChg>
        <pc:cxnChg chg="mod topLvl">
          <ac:chgData name="墨然 李" userId="d0932fb5d25d5a37" providerId="LiveId" clId="{8DA8F9AF-4773-40A6-B497-F23B679D5184}" dt="2019-02-19T06:15:14.169" v="3263" actId="165"/>
          <ac:cxnSpMkLst>
            <pc:docMk/>
            <pc:sldMk cId="1782897804" sldId="328"/>
            <ac:cxnSpMk id="140" creationId="{8AED257D-AAAD-4F2D-8542-4A8345C4D997}"/>
          </ac:cxnSpMkLst>
        </pc:cxnChg>
        <pc:cxnChg chg="mod topLvl">
          <ac:chgData name="墨然 李" userId="d0932fb5d25d5a37" providerId="LiveId" clId="{8DA8F9AF-4773-40A6-B497-F23B679D5184}" dt="2019-02-19T06:15:14.169" v="3263" actId="165"/>
          <ac:cxnSpMkLst>
            <pc:docMk/>
            <pc:sldMk cId="1782897804" sldId="328"/>
            <ac:cxnSpMk id="141" creationId="{A649B08E-5818-40DD-8B9C-18EFEE978992}"/>
          </ac:cxnSpMkLst>
        </pc:cxnChg>
      </pc:sldChg>
      <pc:sldChg chg="addSp delSp modSp add modAnim">
        <pc:chgData name="墨然 李" userId="d0932fb5d25d5a37" providerId="LiveId" clId="{8DA8F9AF-4773-40A6-B497-F23B679D5184}" dt="2019-02-19T06:01:54.794" v="3105" actId="1035"/>
        <pc:sldMkLst>
          <pc:docMk/>
          <pc:sldMk cId="3427432738" sldId="329"/>
        </pc:sldMkLst>
        <pc:spChg chg="del">
          <ac:chgData name="墨然 李" userId="d0932fb5d25d5a37" providerId="LiveId" clId="{8DA8F9AF-4773-40A6-B497-F23B679D5184}" dt="2019-02-19T05:59:19.909" v="3093" actId="478"/>
          <ac:spMkLst>
            <pc:docMk/>
            <pc:sldMk cId="3427432738" sldId="329"/>
            <ac:spMk id="2" creationId="{E0AA5666-68B0-4D5A-8907-C690C2C26077}"/>
          </ac:spMkLst>
        </pc:spChg>
        <pc:spChg chg="del">
          <ac:chgData name="墨然 李" userId="d0932fb5d25d5a37" providerId="LiveId" clId="{8DA8F9AF-4773-40A6-B497-F23B679D5184}" dt="2019-02-19T05:59:19.909" v="3093" actId="478"/>
          <ac:spMkLst>
            <pc:docMk/>
            <pc:sldMk cId="3427432738" sldId="329"/>
            <ac:spMk id="3" creationId="{5AE96FAE-DA13-47DA-845B-691E7CD15DF5}"/>
          </ac:spMkLst>
        </pc:spChg>
        <pc:spChg chg="add mod">
          <ac:chgData name="墨然 李" userId="d0932fb5d25d5a37" providerId="LiveId" clId="{8DA8F9AF-4773-40A6-B497-F23B679D5184}" dt="2019-02-19T06:01:54.794" v="3105" actId="1035"/>
          <ac:spMkLst>
            <pc:docMk/>
            <pc:sldMk cId="3427432738" sldId="329"/>
            <ac:spMk id="6" creationId="{D63A01E8-0B7D-4D16-B2F8-8DD15D1FCFF8}"/>
          </ac:spMkLst>
        </pc:spChg>
        <pc:picChg chg="add mod">
          <ac:chgData name="墨然 李" userId="d0932fb5d25d5a37" providerId="LiveId" clId="{8DA8F9AF-4773-40A6-B497-F23B679D5184}" dt="2019-02-19T06:00:33.248" v="3094"/>
          <ac:picMkLst>
            <pc:docMk/>
            <pc:sldMk cId="3427432738" sldId="329"/>
            <ac:picMk id="5" creationId="{248CFBEB-8069-487E-99AE-F65B7CEA9E14}"/>
          </ac:picMkLst>
        </pc:picChg>
      </pc:sldChg>
      <pc:sldMasterChg chg="modSldLayout">
        <pc:chgData name="墨然 李" userId="d0932fb5d25d5a37" providerId="LiveId" clId="{8DA8F9AF-4773-40A6-B497-F23B679D5184}" dt="2019-02-18T09:37:45.008" v="1762" actId="255"/>
        <pc:sldMasterMkLst>
          <pc:docMk/>
          <pc:sldMasterMk cId="3809470932" sldId="2147483660"/>
        </pc:sldMasterMkLst>
        <pc:sldLayoutChg chg="modSp">
          <pc:chgData name="墨然 李" userId="d0932fb5d25d5a37" providerId="LiveId" clId="{8DA8F9AF-4773-40A6-B497-F23B679D5184}" dt="2019-02-18T09:35:15.429" v="1758" actId="403"/>
          <pc:sldLayoutMkLst>
            <pc:docMk/>
            <pc:sldMasterMk cId="3809470932" sldId="2147483660"/>
            <pc:sldLayoutMk cId="2068947047" sldId="2147483661"/>
          </pc:sldLayoutMkLst>
          <pc:spChg chg="mod">
            <ac:chgData name="墨然 李" userId="d0932fb5d25d5a37" providerId="LiveId" clId="{8DA8F9AF-4773-40A6-B497-F23B679D5184}" dt="2019-02-18T09:35:15.429" v="1758" actId="403"/>
            <ac:spMkLst>
              <pc:docMk/>
              <pc:sldMasterMk cId="3809470932" sldId="2147483660"/>
              <pc:sldLayoutMk cId="2068947047" sldId="2147483661"/>
              <ac:spMk id="6" creationId="{00000000-0000-0000-0000-000000000000}"/>
            </ac:spMkLst>
          </pc:spChg>
        </pc:sldLayoutChg>
        <pc:sldLayoutChg chg="modSp">
          <pc:chgData name="墨然 李" userId="d0932fb5d25d5a37" providerId="LiveId" clId="{8DA8F9AF-4773-40A6-B497-F23B679D5184}" dt="2019-02-18T09:37:45.008" v="1762" actId="255"/>
          <pc:sldLayoutMkLst>
            <pc:docMk/>
            <pc:sldMasterMk cId="3809470932" sldId="2147483660"/>
            <pc:sldLayoutMk cId="251474722" sldId="2147483662"/>
          </pc:sldLayoutMkLst>
          <pc:spChg chg="mod">
            <ac:chgData name="墨然 李" userId="d0932fb5d25d5a37" providerId="LiveId" clId="{8DA8F9AF-4773-40A6-B497-F23B679D5184}" dt="2019-02-18T09:37:45.008" v="1762" actId="255"/>
            <ac:spMkLst>
              <pc:docMk/>
              <pc:sldMasterMk cId="3809470932" sldId="2147483660"/>
              <pc:sldLayoutMk cId="251474722" sldId="2147483662"/>
              <ac:spMk id="6" creationId="{00000000-0000-0000-0000-000000000000}"/>
            </ac:spMkLst>
          </pc:spChg>
        </pc:sldLayoutChg>
        <pc:sldLayoutChg chg="modSp">
          <pc:chgData name="墨然 李" userId="d0932fb5d25d5a37" providerId="LiveId" clId="{8DA8F9AF-4773-40A6-B497-F23B679D5184}" dt="2019-02-18T09:36:52.476" v="1760" actId="255"/>
          <pc:sldLayoutMkLst>
            <pc:docMk/>
            <pc:sldMasterMk cId="3809470932" sldId="2147483660"/>
            <pc:sldLayoutMk cId="965893025" sldId="2147483663"/>
          </pc:sldLayoutMkLst>
          <pc:spChg chg="mod">
            <ac:chgData name="墨然 李" userId="d0932fb5d25d5a37" providerId="LiveId" clId="{8DA8F9AF-4773-40A6-B497-F23B679D5184}" dt="2019-02-18T09:36:52.476" v="1760" actId="255"/>
            <ac:spMkLst>
              <pc:docMk/>
              <pc:sldMasterMk cId="3809470932" sldId="2147483660"/>
              <pc:sldLayoutMk cId="965893025" sldId="2147483663"/>
              <ac:spMk id="6" creationId="{00000000-0000-0000-0000-000000000000}"/>
            </ac:spMkLst>
          </pc:spChg>
        </pc:sldLayoutChg>
        <pc:sldLayoutChg chg="modSp">
          <pc:chgData name="墨然 李" userId="d0932fb5d25d5a37" providerId="LiveId" clId="{8DA8F9AF-4773-40A6-B497-F23B679D5184}" dt="2019-02-18T09:36:58.125" v="1761" actId="255"/>
          <pc:sldLayoutMkLst>
            <pc:docMk/>
            <pc:sldMasterMk cId="3809470932" sldId="2147483660"/>
            <pc:sldLayoutMk cId="2024818202" sldId="2147483666"/>
          </pc:sldLayoutMkLst>
          <pc:spChg chg="mod">
            <ac:chgData name="墨然 李" userId="d0932fb5d25d5a37" providerId="LiveId" clId="{8DA8F9AF-4773-40A6-B497-F23B679D5184}" dt="2019-02-18T09:36:58.125" v="1761" actId="255"/>
            <ac:spMkLst>
              <pc:docMk/>
              <pc:sldMasterMk cId="3809470932" sldId="2147483660"/>
              <pc:sldLayoutMk cId="2024818202" sldId="2147483666"/>
              <ac:spMk id="5" creationId="{00000000-0000-0000-0000-000000000000}"/>
            </ac:spMkLst>
          </pc:spChg>
        </pc:sldLayoutChg>
        <pc:sldLayoutChg chg="modSp">
          <pc:chgData name="墨然 李" userId="d0932fb5d25d5a37" providerId="LiveId" clId="{8DA8F9AF-4773-40A6-B497-F23B679D5184}" dt="2019-02-18T09:36:18.476" v="1759" actId="255"/>
          <pc:sldLayoutMkLst>
            <pc:docMk/>
            <pc:sldMasterMk cId="3809470932" sldId="2147483660"/>
            <pc:sldLayoutMk cId="3185376751" sldId="2147483667"/>
          </pc:sldLayoutMkLst>
          <pc:spChg chg="mod">
            <ac:chgData name="墨然 李" userId="d0932fb5d25d5a37" providerId="LiveId" clId="{8DA8F9AF-4773-40A6-B497-F23B679D5184}" dt="2019-02-18T09:36:18.476" v="1759" actId="255"/>
            <ac:spMkLst>
              <pc:docMk/>
              <pc:sldMasterMk cId="3809470932" sldId="2147483660"/>
              <pc:sldLayoutMk cId="3185376751" sldId="2147483667"/>
              <ac:spMk id="4" creationId="{00000000-0000-0000-0000-000000000000}"/>
            </ac:spMkLst>
          </pc:spChg>
        </pc:sldLayoutChg>
      </pc:sldMasterChg>
    </pc:docChg>
  </pc:docChgLst>
  <pc:docChgLst>
    <pc:chgData name="墨然 李" userId="d0932fb5d25d5a37" providerId="LiveId" clId="{5BB9BD7B-C7EE-4441-822F-D68E9B1F3F4B}"/>
    <pc:docChg chg="modSld">
      <pc:chgData name="墨然 李" userId="d0932fb5d25d5a37" providerId="LiveId" clId="{5BB9BD7B-C7EE-4441-822F-D68E9B1F3F4B}" dt="2019-01-14T08:33:31.400" v="12" actId="20577"/>
      <pc:docMkLst>
        <pc:docMk/>
      </pc:docMkLst>
      <pc:sldChg chg="modSp">
        <pc:chgData name="墨然 李" userId="d0932fb5d25d5a37" providerId="LiveId" clId="{5BB9BD7B-C7EE-4441-822F-D68E9B1F3F4B}" dt="2019-01-14T08:33:31.400" v="12" actId="20577"/>
        <pc:sldMkLst>
          <pc:docMk/>
          <pc:sldMk cId="1845790734" sldId="282"/>
        </pc:sldMkLst>
        <pc:spChg chg="mod">
          <ac:chgData name="墨然 李" userId="d0932fb5d25d5a37" providerId="LiveId" clId="{5BB9BD7B-C7EE-4441-822F-D68E9B1F3F4B}" dt="2019-01-14T08:33:31.400" v="12" actId="20577"/>
          <ac:spMkLst>
            <pc:docMk/>
            <pc:sldMk cId="1845790734" sldId="282"/>
            <ac:spMk id="3" creationId="{ED160AA9-B8A7-4E85-AFCB-315FB98E4970}"/>
          </ac:spMkLst>
        </pc:spChg>
        <pc:grpChg chg="mod">
          <ac:chgData name="墨然 李" userId="d0932fb5d25d5a37" providerId="LiveId" clId="{5BB9BD7B-C7EE-4441-822F-D68E9B1F3F4B}" dt="2019-01-14T08:33:31.400" v="12" actId="20577"/>
          <ac:grpSpMkLst>
            <pc:docMk/>
            <pc:sldMk cId="1845790734" sldId="282"/>
            <ac:grpSpMk id="7" creationId="{C0B73D38-97C8-4280-BD39-F2C147972BAC}"/>
          </ac:grpSpMkLst>
        </pc:grpChg>
      </pc:sldChg>
      <pc:sldChg chg="modTransition">
        <pc:chgData name="墨然 李" userId="d0932fb5d25d5a37" providerId="LiveId" clId="{5BB9BD7B-C7EE-4441-822F-D68E9B1F3F4B}" dt="2018-12-27T04:23:17.150" v="3"/>
        <pc:sldMkLst>
          <pc:docMk/>
          <pc:sldMk cId="2277264513" sldId="302"/>
        </pc:sldMkLst>
      </pc:sldChg>
    </pc:docChg>
  </pc:docChgLst>
  <pc:docChgLst>
    <pc:chgData name="墨然 李" userId="d0932fb5d25d5a37" providerId="LiveId" clId="{D89695C2-131A-4B2A-836C-A87CB56305E1}"/>
    <pc:docChg chg="custSel addSld delSld modSld sldOrd">
      <pc:chgData name="墨然 李" userId="d0932fb5d25d5a37" providerId="LiveId" clId="{D89695C2-131A-4B2A-836C-A87CB56305E1}" dt="2018-12-25T10:53:31.981" v="1916" actId="1076"/>
      <pc:docMkLst>
        <pc:docMk/>
      </pc:docMkLst>
      <pc:sldChg chg="ord">
        <pc:chgData name="墨然 李" userId="d0932fb5d25d5a37" providerId="LiveId" clId="{D89695C2-131A-4B2A-836C-A87CB56305E1}" dt="2018-12-25T07:42:17.692" v="1041"/>
        <pc:sldMkLst>
          <pc:docMk/>
          <pc:sldMk cId="393305109" sldId="262"/>
        </pc:sldMkLst>
      </pc:sldChg>
      <pc:sldChg chg="addSp modSp ord">
        <pc:chgData name="墨然 李" userId="d0932fb5d25d5a37" providerId="LiveId" clId="{D89695C2-131A-4B2A-836C-A87CB56305E1}" dt="2018-12-25T07:51:20.117" v="1080"/>
        <pc:sldMkLst>
          <pc:docMk/>
          <pc:sldMk cId="4045095324" sldId="263"/>
        </pc:sldMkLst>
        <pc:spChg chg="mod">
          <ac:chgData name="墨然 李" userId="d0932fb5d25d5a37" providerId="LiveId" clId="{D89695C2-131A-4B2A-836C-A87CB56305E1}" dt="2018-12-25T07:30:59.564" v="1032" actId="1076"/>
          <ac:spMkLst>
            <pc:docMk/>
            <pc:sldMk cId="4045095324" sldId="263"/>
            <ac:spMk id="5" creationId="{FC767C7E-637B-4046-9F87-DB9D7723B45E}"/>
          </ac:spMkLst>
        </pc:spChg>
        <pc:spChg chg="add">
          <ac:chgData name="墨然 李" userId="d0932fb5d25d5a37" providerId="LiveId" clId="{D89695C2-131A-4B2A-836C-A87CB56305E1}" dt="2018-12-25T07:29:49.121" v="1028"/>
          <ac:spMkLst>
            <pc:docMk/>
            <pc:sldMk cId="4045095324" sldId="263"/>
            <ac:spMk id="12" creationId="{7B076783-4D2E-4ECE-8041-23F8AB0155E0}"/>
          </ac:spMkLst>
        </pc:spChg>
        <pc:spChg chg="mod">
          <ac:chgData name="墨然 李" userId="d0932fb5d25d5a37" providerId="LiveId" clId="{D89695C2-131A-4B2A-836C-A87CB56305E1}" dt="2018-12-25T07:30:01.356" v="1029" actId="1076"/>
          <ac:spMkLst>
            <pc:docMk/>
            <pc:sldMk cId="4045095324" sldId="263"/>
            <ac:spMk id="14" creationId="{F4679C48-F24D-41DB-A79A-5DA9B27940B7}"/>
          </ac:spMkLst>
        </pc:spChg>
        <pc:spChg chg="mod">
          <ac:chgData name="墨然 李" userId="d0932fb5d25d5a37" providerId="LiveId" clId="{D89695C2-131A-4B2A-836C-A87CB56305E1}" dt="2018-12-25T07:30:01.356" v="1029" actId="1076"/>
          <ac:spMkLst>
            <pc:docMk/>
            <pc:sldMk cId="4045095324" sldId="263"/>
            <ac:spMk id="17" creationId="{4BAAAADC-4328-48B8-95C4-A888706CD08E}"/>
          </ac:spMkLst>
        </pc:spChg>
      </pc:sldChg>
      <pc:sldChg chg="ord">
        <pc:chgData name="墨然 李" userId="d0932fb5d25d5a37" providerId="LiveId" clId="{D89695C2-131A-4B2A-836C-A87CB56305E1}" dt="2018-12-25T07:34:57.773" v="1033"/>
        <pc:sldMkLst>
          <pc:docMk/>
          <pc:sldMk cId="221220980" sldId="264"/>
        </pc:sldMkLst>
      </pc:sldChg>
      <pc:sldChg chg="modSp add">
        <pc:chgData name="墨然 李" userId="d0932fb5d25d5a37" providerId="LiveId" clId="{D89695C2-131A-4B2A-836C-A87CB56305E1}" dt="2018-12-25T07:16:06.955" v="329" actId="1076"/>
        <pc:sldMkLst>
          <pc:docMk/>
          <pc:sldMk cId="3590057630" sldId="280"/>
        </pc:sldMkLst>
        <pc:spChg chg="mod">
          <ac:chgData name="墨然 李" userId="d0932fb5d25d5a37" providerId="LiveId" clId="{D89695C2-131A-4B2A-836C-A87CB56305E1}" dt="2018-12-25T07:16:04.060" v="328" actId="1076"/>
          <ac:spMkLst>
            <pc:docMk/>
            <pc:sldMk cId="3590057630" sldId="280"/>
            <ac:spMk id="2" creationId="{285D2096-A418-4C94-A8DE-5E78445569A4}"/>
          </ac:spMkLst>
        </pc:spChg>
        <pc:spChg chg="mod">
          <ac:chgData name="墨然 李" userId="d0932fb5d25d5a37" providerId="LiveId" clId="{D89695C2-131A-4B2A-836C-A87CB56305E1}" dt="2018-12-25T07:16:06.955" v="329" actId="1076"/>
          <ac:spMkLst>
            <pc:docMk/>
            <pc:sldMk cId="3590057630" sldId="280"/>
            <ac:spMk id="3" creationId="{4C053900-4D64-4713-BF51-0676103235DF}"/>
          </ac:spMkLst>
        </pc:spChg>
      </pc:sldChg>
      <pc:sldChg chg="modSp add">
        <pc:chgData name="墨然 李" userId="d0932fb5d25d5a37" providerId="LiveId" clId="{D89695C2-131A-4B2A-836C-A87CB56305E1}" dt="2018-12-25T07:16:39.093" v="370"/>
        <pc:sldMkLst>
          <pc:docMk/>
          <pc:sldMk cId="2772953943" sldId="281"/>
        </pc:sldMkLst>
        <pc:spChg chg="mod">
          <ac:chgData name="墨然 李" userId="d0932fb5d25d5a37" providerId="LiveId" clId="{D89695C2-131A-4B2A-836C-A87CB56305E1}" dt="2018-12-24T14:05:47.831" v="293"/>
          <ac:spMkLst>
            <pc:docMk/>
            <pc:sldMk cId="2772953943" sldId="281"/>
            <ac:spMk id="2" creationId="{1FA46AF6-D9FA-4F95-8526-BE701841C37A}"/>
          </ac:spMkLst>
        </pc:spChg>
        <pc:spChg chg="mod">
          <ac:chgData name="墨然 李" userId="d0932fb5d25d5a37" providerId="LiveId" clId="{D89695C2-131A-4B2A-836C-A87CB56305E1}" dt="2018-12-25T07:16:39.093" v="370"/>
          <ac:spMkLst>
            <pc:docMk/>
            <pc:sldMk cId="2772953943" sldId="281"/>
            <ac:spMk id="3" creationId="{DD016464-D5AD-4A7C-ABAA-49DD9A2A00CC}"/>
          </ac:spMkLst>
        </pc:spChg>
      </pc:sldChg>
      <pc:sldChg chg="addSp delSp modSp add ord">
        <pc:chgData name="墨然 李" userId="d0932fb5d25d5a37" providerId="LiveId" clId="{D89695C2-131A-4B2A-836C-A87CB56305E1}" dt="2018-12-25T10:22:49.997" v="1833"/>
        <pc:sldMkLst>
          <pc:docMk/>
          <pc:sldMk cId="1845790734" sldId="282"/>
        </pc:sldMkLst>
        <pc:spChg chg="mod">
          <ac:chgData name="墨然 李" userId="d0932fb5d25d5a37" providerId="LiveId" clId="{D89695C2-131A-4B2A-836C-A87CB56305E1}" dt="2018-12-25T07:22:01.775" v="785"/>
          <ac:spMkLst>
            <pc:docMk/>
            <pc:sldMk cId="1845790734" sldId="282"/>
            <ac:spMk id="2" creationId="{466165CF-6FD3-4121-A523-28C74B8A68AA}"/>
          </ac:spMkLst>
        </pc:spChg>
        <pc:spChg chg="del">
          <ac:chgData name="墨然 李" userId="d0932fb5d25d5a37" providerId="LiveId" clId="{D89695C2-131A-4B2A-836C-A87CB56305E1}" dt="2018-12-24T14:06:06.495" v="296" actId="478"/>
          <ac:spMkLst>
            <pc:docMk/>
            <pc:sldMk cId="1845790734" sldId="282"/>
            <ac:spMk id="3" creationId="{7561AF37-AD68-429F-B6B8-9D0A53BA16EA}"/>
          </ac:spMkLst>
        </pc:spChg>
        <pc:spChg chg="add mod">
          <ac:chgData name="墨然 李" userId="d0932fb5d25d5a37" providerId="LiveId" clId="{D89695C2-131A-4B2A-836C-A87CB56305E1}" dt="2018-12-25T08:34:28.873" v="1322" actId="164"/>
          <ac:spMkLst>
            <pc:docMk/>
            <pc:sldMk cId="1845790734" sldId="282"/>
            <ac:spMk id="3" creationId="{ED160AA9-B8A7-4E85-AFCB-315FB98E4970}"/>
          </ac:spMkLst>
        </pc:spChg>
        <pc:spChg chg="add mod">
          <ac:chgData name="墨然 李" userId="d0932fb5d25d5a37" providerId="LiveId" clId="{D89695C2-131A-4B2A-836C-A87CB56305E1}" dt="2018-12-25T08:34:28.873" v="1322" actId="164"/>
          <ac:spMkLst>
            <pc:docMk/>
            <pc:sldMk cId="1845790734" sldId="282"/>
            <ac:spMk id="4" creationId="{75B3FBA0-7B9A-4E45-981C-FFA5E026BAF6}"/>
          </ac:spMkLst>
        </pc:spChg>
        <pc:spChg chg="add mod">
          <ac:chgData name="墨然 李" userId="d0932fb5d25d5a37" providerId="LiveId" clId="{D89695C2-131A-4B2A-836C-A87CB56305E1}" dt="2018-12-25T08:34:28.873" v="1322" actId="164"/>
          <ac:spMkLst>
            <pc:docMk/>
            <pc:sldMk cId="1845790734" sldId="282"/>
            <ac:spMk id="5" creationId="{FD151B8E-682E-49DE-AEC7-03706E350829}"/>
          </ac:spMkLst>
        </pc:spChg>
        <pc:spChg chg="add mod">
          <ac:chgData name="墨然 李" userId="d0932fb5d25d5a37" providerId="LiveId" clId="{D89695C2-131A-4B2A-836C-A87CB56305E1}" dt="2018-12-25T10:22:36.707" v="1828"/>
          <ac:spMkLst>
            <pc:docMk/>
            <pc:sldMk cId="1845790734" sldId="282"/>
            <ac:spMk id="6" creationId="{C09B3FDF-7743-48A3-A699-187ABB2565E2}"/>
          </ac:spMkLst>
        </pc:spChg>
        <pc:spChg chg="add mod">
          <ac:chgData name="墨然 李" userId="d0932fb5d25d5a37" providerId="LiveId" clId="{D89695C2-131A-4B2A-836C-A87CB56305E1}" dt="2018-12-25T10:22:49.997" v="1833"/>
          <ac:spMkLst>
            <pc:docMk/>
            <pc:sldMk cId="1845790734" sldId="282"/>
            <ac:spMk id="8" creationId="{281577ED-F604-487F-9DEA-BE60DEBBF88D}"/>
          </ac:spMkLst>
        </pc:spChg>
        <pc:spChg chg="add mod">
          <ac:chgData name="墨然 李" userId="d0932fb5d25d5a37" providerId="LiveId" clId="{D89695C2-131A-4B2A-836C-A87CB56305E1}" dt="2018-12-25T10:18:41.581" v="1475" actId="1076"/>
          <ac:spMkLst>
            <pc:docMk/>
            <pc:sldMk cId="1845790734" sldId="282"/>
            <ac:spMk id="9" creationId="{8CCDECB9-7873-4F4F-82B1-7FAAC3C858A4}"/>
          </ac:spMkLst>
        </pc:spChg>
        <pc:spChg chg="add mod">
          <ac:chgData name="墨然 李" userId="d0932fb5d25d5a37" providerId="LiveId" clId="{D89695C2-131A-4B2A-836C-A87CB56305E1}" dt="2018-12-25T10:21:44.321" v="1665" actId="571"/>
          <ac:spMkLst>
            <pc:docMk/>
            <pc:sldMk cId="1845790734" sldId="282"/>
            <ac:spMk id="10" creationId="{760B637F-D576-4F76-9B53-4ECC87E9D6BD}"/>
          </ac:spMkLst>
        </pc:spChg>
        <pc:spChg chg="add mod">
          <ac:chgData name="墨然 李" userId="d0932fb5d25d5a37" providerId="LiveId" clId="{D89695C2-131A-4B2A-836C-A87CB56305E1}" dt="2018-12-25T10:22:22.574" v="1812"/>
          <ac:spMkLst>
            <pc:docMk/>
            <pc:sldMk cId="1845790734" sldId="282"/>
            <ac:spMk id="11" creationId="{CC7638B5-599D-480D-AA00-D862DC8E0404}"/>
          </ac:spMkLst>
        </pc:spChg>
        <pc:grpChg chg="add mod">
          <ac:chgData name="墨然 李" userId="d0932fb5d25d5a37" providerId="LiveId" clId="{D89695C2-131A-4B2A-836C-A87CB56305E1}" dt="2018-12-25T08:34:35.229" v="1323" actId="1076"/>
          <ac:grpSpMkLst>
            <pc:docMk/>
            <pc:sldMk cId="1845790734" sldId="282"/>
            <ac:grpSpMk id="7" creationId="{C0B73D38-97C8-4280-BD39-F2C147972BAC}"/>
          </ac:grpSpMkLst>
        </pc:grpChg>
      </pc:sldChg>
      <pc:sldChg chg="addSp modSp add ord">
        <pc:chgData name="墨然 李" userId="d0932fb5d25d5a37" providerId="LiveId" clId="{D89695C2-131A-4B2A-836C-A87CB56305E1}" dt="2018-12-25T07:29:21.373" v="1026"/>
        <pc:sldMkLst>
          <pc:docMk/>
          <pc:sldMk cId="304715225" sldId="287"/>
        </pc:sldMkLst>
        <pc:spChg chg="mod">
          <ac:chgData name="墨然 李" userId="d0932fb5d25d5a37" providerId="LiveId" clId="{D89695C2-131A-4B2A-836C-A87CB56305E1}" dt="2018-12-25T07:16:48.625" v="380"/>
          <ac:spMkLst>
            <pc:docMk/>
            <pc:sldMk cId="304715225" sldId="287"/>
            <ac:spMk id="2" creationId="{466165CF-6FD3-4121-A523-28C74B8A68AA}"/>
          </ac:spMkLst>
        </pc:spChg>
        <pc:spChg chg="add mod">
          <ac:chgData name="墨然 李" userId="d0932fb5d25d5a37" providerId="LiveId" clId="{D89695C2-131A-4B2A-836C-A87CB56305E1}" dt="2018-12-25T07:29:21.373" v="1026"/>
          <ac:spMkLst>
            <pc:docMk/>
            <pc:sldMk cId="304715225" sldId="287"/>
            <ac:spMk id="3" creationId="{270B62E6-CF81-48DF-BE3F-219459CAC577}"/>
          </ac:spMkLst>
        </pc:spChg>
      </pc:sldChg>
      <pc:sldChg chg="addSp modSp add">
        <pc:chgData name="墨然 李" userId="d0932fb5d25d5a37" providerId="LiveId" clId="{D89695C2-131A-4B2A-836C-A87CB56305E1}" dt="2018-12-25T10:53:31.981" v="1916" actId="1076"/>
        <pc:sldMkLst>
          <pc:docMk/>
          <pc:sldMk cId="394512017" sldId="289"/>
        </pc:sldMkLst>
        <pc:spChg chg="add mod">
          <ac:chgData name="墨然 李" userId="d0932fb5d25d5a37" providerId="LiveId" clId="{D89695C2-131A-4B2A-836C-A87CB56305E1}" dt="2018-12-25T10:35:58.782" v="1836" actId="1076"/>
          <ac:spMkLst>
            <pc:docMk/>
            <pc:sldMk cId="394512017" sldId="289"/>
            <ac:spMk id="3" creationId="{3343FAAD-4EC1-4C66-9C6D-606E299C2ABC}"/>
          </ac:spMkLst>
        </pc:spChg>
        <pc:spChg chg="add mod">
          <ac:chgData name="墨然 李" userId="d0932fb5d25d5a37" providerId="LiveId" clId="{D89695C2-131A-4B2A-836C-A87CB56305E1}" dt="2018-12-25T10:35:58.782" v="1836" actId="1076"/>
          <ac:spMkLst>
            <pc:docMk/>
            <pc:sldMk cId="394512017" sldId="289"/>
            <ac:spMk id="4" creationId="{7DF403BE-74F4-4A57-9938-8C3D47F750D5}"/>
          </ac:spMkLst>
        </pc:spChg>
        <pc:spChg chg="add mod">
          <ac:chgData name="墨然 李" userId="d0932fb5d25d5a37" providerId="LiveId" clId="{D89695C2-131A-4B2A-836C-A87CB56305E1}" dt="2018-12-25T10:53:31.981" v="1916" actId="1076"/>
          <ac:spMkLst>
            <pc:docMk/>
            <pc:sldMk cId="394512017" sldId="289"/>
            <ac:spMk id="6" creationId="{580CA6CF-7C5C-4F6B-96AE-CE5BE7A7D42E}"/>
          </ac:spMkLst>
        </pc:spChg>
        <pc:spChg chg="add mod">
          <ac:chgData name="墨然 李" userId="d0932fb5d25d5a37" providerId="LiveId" clId="{D89695C2-131A-4B2A-836C-A87CB56305E1}" dt="2018-12-25T10:53:31.981" v="1916" actId="1076"/>
          <ac:spMkLst>
            <pc:docMk/>
            <pc:sldMk cId="394512017" sldId="289"/>
            <ac:spMk id="7" creationId="{C0C6491D-29C8-4232-A110-498374557DD3}"/>
          </ac:spMkLst>
        </pc:spChg>
        <pc:spChg chg="add mod">
          <ac:chgData name="墨然 李" userId="d0932fb5d25d5a37" providerId="LiveId" clId="{D89695C2-131A-4B2A-836C-A87CB56305E1}" dt="2018-12-25T10:53:31.981" v="1916" actId="1076"/>
          <ac:spMkLst>
            <pc:docMk/>
            <pc:sldMk cId="394512017" sldId="289"/>
            <ac:spMk id="8" creationId="{5EA8A836-8FDA-474F-879F-1C3DFA2F5198}"/>
          </ac:spMkLst>
        </pc:spChg>
        <pc:spChg chg="add mod">
          <ac:chgData name="墨然 李" userId="d0932fb5d25d5a37" providerId="LiveId" clId="{D89695C2-131A-4B2A-836C-A87CB56305E1}" dt="2018-12-25T10:53:26.196" v="1915"/>
          <ac:spMkLst>
            <pc:docMk/>
            <pc:sldMk cId="394512017" sldId="289"/>
            <ac:spMk id="9" creationId="{BCA22AD3-1507-46FD-AE23-9B3AC43B3776}"/>
          </ac:spMkLst>
        </pc:spChg>
        <pc:inkChg chg="add mod">
          <ac:chgData name="墨然 李" userId="d0932fb5d25d5a37" providerId="LiveId" clId="{D89695C2-131A-4B2A-836C-A87CB56305E1}" dt="2018-12-25T10:36:30.365" v="1838" actId="1076"/>
          <ac:inkMkLst>
            <pc:docMk/>
            <pc:sldMk cId="394512017" sldId="289"/>
            <ac:inkMk id="5" creationId="{4B50A865-1881-4DDF-B05A-C021F4908D48}"/>
          </ac:inkMkLst>
        </pc:inkChg>
      </pc:sldChg>
      <pc:sldChg chg="add">
        <pc:chgData name="墨然 李" userId="d0932fb5d25d5a37" providerId="LiveId" clId="{D89695C2-131A-4B2A-836C-A87CB56305E1}" dt="2018-12-25T08:24:32.038" v="1089"/>
        <pc:sldMkLst>
          <pc:docMk/>
          <pc:sldMk cId="3325150347" sldId="290"/>
        </pc:sldMkLst>
      </pc:sldChg>
      <pc:sldChg chg="add">
        <pc:chgData name="墨然 李" userId="d0932fb5d25d5a37" providerId="LiveId" clId="{D89695C2-131A-4B2A-836C-A87CB56305E1}" dt="2018-12-25T08:24:33.923" v="1090"/>
        <pc:sldMkLst>
          <pc:docMk/>
          <pc:sldMk cId="1455573826" sldId="29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1060(i7 7700K)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GPU　1</c:v>
                </c:pt>
                <c:pt idx="1">
                  <c:v>GPU　2</c:v>
                </c:pt>
                <c:pt idx="2">
                  <c:v>GPU　3</c:v>
                </c:pt>
                <c:pt idx="3">
                  <c:v>CPU</c:v>
                </c:pt>
              </c:strCache>
            </c:strRef>
          </c:cat>
          <c:val>
            <c:numRef>
              <c:f>Sheet1!$B$2:$B$5</c:f>
              <c:numCache>
                <c:formatCode>General</c:formatCode>
                <c:ptCount val="4"/>
                <c:pt idx="0">
                  <c:v>66</c:v>
                </c:pt>
                <c:pt idx="1">
                  <c:v>31</c:v>
                </c:pt>
                <c:pt idx="2">
                  <c:v>22</c:v>
                </c:pt>
                <c:pt idx="3">
                  <c:v>509</c:v>
                </c:pt>
              </c:numCache>
            </c:numRef>
          </c:val>
          <c:extLst>
            <c:ext xmlns:c16="http://schemas.microsoft.com/office/drawing/2014/chart" uri="{C3380CC4-5D6E-409C-BE32-E72D297353CC}">
              <c16:uniqueId val="{00000000-4473-4801-9287-1C95B523FCB5}"/>
            </c:ext>
          </c:extLst>
        </c:ser>
        <c:ser>
          <c:idx val="1"/>
          <c:order val="1"/>
          <c:tx>
            <c:strRef>
              <c:f>Sheet1!$C$1</c:f>
              <c:strCache>
                <c:ptCount val="1"/>
                <c:pt idx="0">
                  <c:v>940MX(i7 6500U)</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GPU　1</c:v>
                </c:pt>
                <c:pt idx="1">
                  <c:v>GPU　2</c:v>
                </c:pt>
                <c:pt idx="2">
                  <c:v>GPU　3</c:v>
                </c:pt>
                <c:pt idx="3">
                  <c:v>CPU</c:v>
                </c:pt>
              </c:strCache>
            </c:strRef>
          </c:cat>
          <c:val>
            <c:numRef>
              <c:f>Sheet1!$C$2:$C$5</c:f>
              <c:numCache>
                <c:formatCode>General</c:formatCode>
                <c:ptCount val="4"/>
                <c:pt idx="0">
                  <c:v>160</c:v>
                </c:pt>
                <c:pt idx="1">
                  <c:v>156</c:v>
                </c:pt>
                <c:pt idx="2">
                  <c:v>136</c:v>
                </c:pt>
                <c:pt idx="3">
                  <c:v>742</c:v>
                </c:pt>
              </c:numCache>
            </c:numRef>
          </c:val>
          <c:extLst>
            <c:ext xmlns:c16="http://schemas.microsoft.com/office/drawing/2014/chart" uri="{C3380CC4-5D6E-409C-BE32-E72D297353CC}">
              <c16:uniqueId val="{00000001-4473-4801-9287-1C95B523FCB5}"/>
            </c:ext>
          </c:extLst>
        </c:ser>
        <c:dLbls>
          <c:dLblPos val="outEnd"/>
          <c:showLegendKey val="0"/>
          <c:showVal val="1"/>
          <c:showCatName val="0"/>
          <c:showSerName val="0"/>
          <c:showPercent val="0"/>
          <c:showBubbleSize val="0"/>
        </c:dLbls>
        <c:gapWidth val="219"/>
        <c:overlap val="-27"/>
        <c:axId val="778173344"/>
        <c:axId val="778168752"/>
      </c:barChart>
      <c:catAx>
        <c:axId val="77817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8168752"/>
        <c:crosses val="autoZero"/>
        <c:auto val="1"/>
        <c:lblAlgn val="ctr"/>
        <c:lblOffset val="100"/>
        <c:noMultiLvlLbl val="0"/>
      </c:catAx>
      <c:valAx>
        <c:axId val="778168752"/>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ja-JP" altLang="en-US" dirty="0"/>
                  <a:t>時間</a:t>
                </a:r>
                <a:r>
                  <a:rPr lang="en-US" altLang="ja-JP" dirty="0"/>
                  <a:t>(</a:t>
                </a:r>
                <a:r>
                  <a:rPr lang="en-US" altLang="ja-JP" dirty="0" err="1"/>
                  <a:t>ms</a:t>
                </a:r>
                <a:r>
                  <a:rPr lang="en-US" altLang="ja-JP" dirty="0"/>
                  <a:t>)</a:t>
                </a:r>
                <a:endParaRPr lang="ja-JP"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77817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5T10:36:26.046"/>
    </inkml:context>
    <inkml:brush xml:id="br0">
      <inkml:brushProperty name="width" value="0.1" units="cm"/>
      <inkml:brushProperty name="height" value="0.1" units="cm"/>
      <inkml:brushProperty name="color" value="#333333"/>
    </inkml:brush>
  </inkml:definitions>
  <inkml:trace contextRef="#ctx0" brushRef="#br0">0 0 6192,'0'0'0,"0"0"-4168</inkml:trace>
</inkml:ink>
</file>

<file path=ppt/ink/ink2.xml><?xml version="1.0" encoding="utf-8"?>
<inkml:ink xmlns:inkml="http://www.w3.org/2003/InkML">
  <inkml:definitions>
    <inkml:context xml:id="ctx0">
      <inkml:inkSource xml:id="inkSrc0">
        <inkml:traceFormat>
          <inkml:channel name="X" type="integer" max="5760" units="cm"/>
          <inkml:channel name="Y" type="integer" max="2160" units="cm"/>
          <inkml:channel name="T" type="integer" max="2.14748E9" units="dev"/>
        </inkml:traceFormat>
        <inkml:channelProperties>
          <inkml:channelProperty channel="X" name="resolution" value="196.58704" units="1/cm"/>
          <inkml:channelProperty channel="Y" name="resolution" value="130.90909" units="1/cm"/>
          <inkml:channelProperty channel="T" name="resolution" value="1" units="1/dev"/>
        </inkml:channelProperties>
      </inkml:inkSource>
      <inkml:timestamp xml:id="ts0" timeString="2019-02-18T10:25:36.707"/>
    </inkml:context>
    <inkml:brush xml:id="br0">
      <inkml:brushProperty name="width" value="0.05292" units="cm"/>
      <inkml:brushProperty name="height" value="0.05292" units="cm"/>
      <inkml:brushProperty name="color" value="#FF0000"/>
    </inkml:brush>
  </inkml:definitions>
  <inkml:trace contextRef="#ctx0" brushRef="#br0">8178 11093 0</inkml:trace>
  <inkml:trace contextRef="#ctx0" brushRef="#br0" timeOffset="1500.011">15272 10331 0</inkml:trace>
  <inkml:trace contextRef="#ctx0" brushRef="#br0" timeOffset="3002.225">5628 10141 0</inkml:trace>
  <inkml:trace contextRef="#ctx0" brushRef="#br0" timeOffset="3412.229">5628 10141 0</inkml:trace>
  <inkml:trace contextRef="#ctx0" brushRef="#br0" timeOffset="6482.918">4778 11797 0</inkml:trace>
  <inkml:trace contextRef="#ctx0" brushRef="#br0" timeOffset="7730.404">5569 12251 0</inkml:trace>
  <inkml:trace contextRef="#ctx0" brushRef="#br0" timeOffset="7909.163">5569 12251 0</inkml:trace>
  <inkml:trace contextRef="#ctx0" brushRef="#br0" timeOffset="10941.672">6566 12134 0</inkml:trace>
  <inkml:trace contextRef="#ctx0" brushRef="#br0" timeOffset="11053.628">6566 12134 0</inkml:trace>
  <inkml:trace contextRef="#ctx0" brushRef="#br0" timeOffset="11368.114">6566 12134 0,'0'-15'188,"0"30"-173</inkml:trace>
  <inkml:trace contextRef="#ctx0" brushRef="#br0" timeOffset="11473.153">6566 12134 0</inkml:trace>
  <inkml:trace contextRef="#ctx0" brushRef="#br0" timeOffset="11704.646">6566 12134 0</inkml:trace>
  <inkml:trace contextRef="#ctx0" brushRef="#br0" timeOffset="11816.149">6566 12134 0</inkml:trace>
  <inkml:trace contextRef="#ctx0" brushRef="#br0" timeOffset="12086.811">6566 12134 0</inkml:trace>
  <inkml:trace contextRef="#ctx0" brushRef="#br0" timeOffset="12204.71">6566 12134 0</inkml:trace>
  <inkml:trace contextRef="#ctx0" brushRef="#br0" timeOffset="12473.935">6566 12134 0</inkml:trace>
  <inkml:trace contextRef="#ctx0" brushRef="#br0" timeOffset="12570.339">6566 12134 0</inkml:trace>
  <inkml:trace contextRef="#ctx0" brushRef="#br0" timeOffset="12801.52">6566 12134 0</inkml:trace>
  <inkml:trace contextRef="#ctx0" brushRef="#br0" timeOffset="12899.932">6566 12134 0</inkml:trace>
  <inkml:trace contextRef="#ctx0" brushRef="#br0" timeOffset="13160.637">6566 12134 0,'0'-15'109,"0"30"-93</inkml:trace>
  <inkml:trace contextRef="#ctx0" brushRef="#br0" timeOffset="13272.512">6566 12134 0</inkml:trace>
  <inkml:trace contextRef="#ctx0" brushRef="#br0" timeOffset="13549.014">6566 12134 0,'0'-15'94,"0"30"-63</inkml:trace>
  <inkml:trace contextRef="#ctx0" brushRef="#br0" timeOffset="13735.216">6566 12134 0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5A097-FC00-47B0-9308-63C195CBF8AC}" type="datetimeFigureOut">
              <a:rPr lang="en-US" smtClean="0"/>
              <a:t>2/21/2019</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8A68A-1E7F-4BAB-9A8C-8C2DF43B8365}" type="slidenum">
              <a:rPr lang="en-US" smtClean="0"/>
              <a:t>‹#›</a:t>
            </a:fld>
            <a:endParaRPr lang="en-US"/>
          </a:p>
        </p:txBody>
      </p:sp>
    </p:spTree>
    <p:extLst>
      <p:ext uri="{BB962C8B-B14F-4D97-AF65-F5344CB8AC3E}">
        <p14:creationId xmlns:p14="http://schemas.microsoft.com/office/powerpoint/2010/main" val="318975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3EED80B-F5A1-4621-9BEA-98CEBDB0D9E5}" type="datetime1">
              <a:rPr lang="en-US" smtClean="0"/>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3600"/>
            </a:lvl1pPr>
          </a:lstStyle>
          <a:p>
            <a:fld id="{BE1C31B4-989A-4199-8290-6539FD731A94}" type="slidenum">
              <a:rPr lang="en-US" smtClean="0"/>
              <a:pPr/>
              <a:t>‹#›</a:t>
            </a:fld>
            <a:endParaRPr lang="en-US"/>
          </a:p>
        </p:txBody>
      </p:sp>
    </p:spTree>
    <p:extLst>
      <p:ext uri="{BB962C8B-B14F-4D97-AF65-F5344CB8AC3E}">
        <p14:creationId xmlns:p14="http://schemas.microsoft.com/office/powerpoint/2010/main" val="2068947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E0DDA8-86C9-4693-858D-4BF2CC1F275E}" type="datetime1">
              <a:rPr lang="en-US" smtClean="0"/>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156827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B7E2E7D-FCED-45E4-8210-343ADC9E48B7}" type="datetime1">
              <a:rPr lang="en-US" smtClean="0"/>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347908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E9E393D-7CFA-40B9-B050-4BA0F2D7207B}" type="datetime1">
              <a:rPr lang="en-US" smtClean="0"/>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3600"/>
            </a:lvl1pPr>
          </a:lstStyle>
          <a:p>
            <a:fld id="{BE1C31B4-989A-4199-8290-6539FD731A94}" type="slidenum">
              <a:rPr lang="en-US" smtClean="0"/>
              <a:pPr/>
              <a:t>‹#›</a:t>
            </a:fld>
            <a:endParaRPr lang="en-US"/>
          </a:p>
        </p:txBody>
      </p:sp>
    </p:spTree>
    <p:extLst>
      <p:ext uri="{BB962C8B-B14F-4D97-AF65-F5344CB8AC3E}">
        <p14:creationId xmlns:p14="http://schemas.microsoft.com/office/powerpoint/2010/main" val="25147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74373D1-B739-4D23-AAC8-12FD0BC9A620}" type="datetime1">
              <a:rPr lang="en-US" smtClean="0"/>
              <a:t>2/21/2019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3600"/>
            </a:lvl1pPr>
          </a:lstStyle>
          <a:p>
            <a:fld id="{BE1C31B4-989A-4199-8290-6539FD731A94}" type="slidenum">
              <a:rPr lang="en-US" smtClean="0"/>
              <a:pPr/>
              <a:t>‹#›</a:t>
            </a:fld>
            <a:endParaRPr lang="en-US"/>
          </a:p>
        </p:txBody>
      </p:sp>
    </p:spTree>
    <p:extLst>
      <p:ext uri="{BB962C8B-B14F-4D97-AF65-F5344CB8AC3E}">
        <p14:creationId xmlns:p14="http://schemas.microsoft.com/office/powerpoint/2010/main" val="96589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4641EE5-A922-4CDF-AA99-FBDA8FC397B8}" type="datetime1">
              <a:rPr lang="en-US" smtClean="0"/>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104597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874C023-81C7-4B2C-BDD0-0EF17EDC5702}" type="datetime1">
              <a:rPr lang="en-US" smtClean="0"/>
              <a:t>2/21/2019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158008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A1EE286-697C-481C-A67F-78C2AB809551}" type="datetime1">
              <a:rPr lang="en-US" smtClean="0"/>
              <a:t>2/21/2019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sz="3600"/>
            </a:lvl1pPr>
          </a:lstStyle>
          <a:p>
            <a:fld id="{BE1C31B4-989A-4199-8290-6539FD731A94}" type="slidenum">
              <a:rPr lang="en-US" smtClean="0"/>
              <a:pPr/>
              <a:t>‹#›</a:t>
            </a:fld>
            <a:endParaRPr lang="en-US"/>
          </a:p>
        </p:txBody>
      </p:sp>
    </p:spTree>
    <p:extLst>
      <p:ext uri="{BB962C8B-B14F-4D97-AF65-F5344CB8AC3E}">
        <p14:creationId xmlns:p14="http://schemas.microsoft.com/office/powerpoint/2010/main" val="2024818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4C09E7-FABC-4FC7-9410-E6BA159BF42F}" type="datetime1">
              <a:rPr lang="en-US" smtClean="0"/>
              <a:t>2/21/2019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3600"/>
            </a:lvl1pPr>
          </a:lstStyle>
          <a:p>
            <a:fld id="{BE1C31B4-989A-4199-8290-6539FD731A94}" type="slidenum">
              <a:rPr lang="en-US" smtClean="0"/>
              <a:pPr/>
              <a:t>‹#›</a:t>
            </a:fld>
            <a:endParaRPr lang="en-US"/>
          </a:p>
        </p:txBody>
      </p:sp>
    </p:spTree>
    <p:extLst>
      <p:ext uri="{BB962C8B-B14F-4D97-AF65-F5344CB8AC3E}">
        <p14:creationId xmlns:p14="http://schemas.microsoft.com/office/powerpoint/2010/main" val="31853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72D0655F-5584-490B-BDE9-28D8F26D0006}" type="datetime1">
              <a:rPr lang="en-US" smtClean="0"/>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1010519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5C6644B-7D2A-40FF-9DAD-53892954DD34}" type="datetime1">
              <a:rPr lang="en-US" smtClean="0"/>
              <a:t>2/21/2019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C31B4-989A-4199-8290-6539FD731A94}" type="slidenum">
              <a:rPr lang="en-US" smtClean="0"/>
              <a:t>‹#›</a:t>
            </a:fld>
            <a:endParaRPr lang="en-US"/>
          </a:p>
        </p:txBody>
      </p:sp>
    </p:spTree>
    <p:extLst>
      <p:ext uri="{BB962C8B-B14F-4D97-AF65-F5344CB8AC3E}">
        <p14:creationId xmlns:p14="http://schemas.microsoft.com/office/powerpoint/2010/main" val="4029092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F8D17-3B7C-4D6C-BBCA-62A8E76F23A8}" type="datetime1">
              <a:rPr lang="en-US" smtClean="0"/>
              <a:t>2/21/2019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C31B4-989A-4199-8290-6539FD731A94}" type="slidenum">
              <a:rPr lang="en-US" smtClean="0"/>
              <a:t>‹#›</a:t>
            </a:fld>
            <a:endParaRPr lang="en-US"/>
          </a:p>
        </p:txBody>
      </p:sp>
    </p:spTree>
    <p:extLst>
      <p:ext uri="{BB962C8B-B14F-4D97-AF65-F5344CB8AC3E}">
        <p14:creationId xmlns:p14="http://schemas.microsoft.com/office/powerpoint/2010/main" val="3809470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5.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ustomXml" Target="../ink/ink2.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37.png"/><Relationship Id="rId4" Type="http://schemas.openxmlformats.org/officeDocument/2006/relationships/video" Target="../media/media1.mp4"/><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5D2096-A418-4C94-A8DE-5E78445569A4}"/>
              </a:ext>
            </a:extLst>
          </p:cNvPr>
          <p:cNvSpPr>
            <a:spLocks noGrp="1"/>
          </p:cNvSpPr>
          <p:nvPr>
            <p:ph type="ctrTitle"/>
          </p:nvPr>
        </p:nvSpPr>
        <p:spPr>
          <a:xfrm>
            <a:off x="783348" y="1421208"/>
            <a:ext cx="7577302" cy="1790700"/>
          </a:xfrm>
        </p:spPr>
        <p:txBody>
          <a:bodyPr>
            <a:noAutofit/>
          </a:bodyPr>
          <a:lstStyle/>
          <a:p>
            <a:r>
              <a:rPr kumimoji="1" lang="ja-JP" altLang="en-US" dirty="0">
                <a:latin typeface="MS Mincho" panose="02020609040205080304" pitchFamily="49" charset="-128"/>
                <a:ea typeface="MS Mincho" panose="02020609040205080304" pitchFamily="49" charset="-128"/>
              </a:rPr>
              <a:t>領域画像マッチング初期探索の</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a:t>
            </a:r>
          </a:p>
        </p:txBody>
      </p:sp>
      <p:sp>
        <p:nvSpPr>
          <p:cNvPr id="3" name="副标题 2">
            <a:extLst>
              <a:ext uri="{FF2B5EF4-FFF2-40B4-BE49-F238E27FC236}">
                <a16:creationId xmlns:a16="http://schemas.microsoft.com/office/drawing/2014/main" id="{4C053900-4D64-4713-BF51-0676103235DF}"/>
              </a:ext>
            </a:extLst>
          </p:cNvPr>
          <p:cNvSpPr>
            <a:spLocks noGrp="1"/>
          </p:cNvSpPr>
          <p:nvPr>
            <p:ph type="subTitle" idx="1"/>
          </p:nvPr>
        </p:nvSpPr>
        <p:spPr>
          <a:xfrm>
            <a:off x="1143000" y="3542307"/>
            <a:ext cx="6858000" cy="1241822"/>
          </a:xfrm>
        </p:spPr>
        <p:txBody>
          <a:bodyPr>
            <a:noAutofit/>
          </a:bodyPr>
          <a:lstStyle/>
          <a:p>
            <a:r>
              <a:rPr kumimoji="1" lang="ja-JP" altLang="en-US" dirty="0">
                <a:latin typeface="MS Mincho" panose="02020609040205080304" pitchFamily="49" charset="-128"/>
                <a:ea typeface="MS Mincho" panose="02020609040205080304" pitchFamily="49" charset="-128"/>
              </a:rPr>
              <a:t>東京工業大学</a:t>
            </a:r>
            <a:endParaRPr kumimoji="1" lang="en-US" altLang="ja-JP" dirty="0">
              <a:latin typeface="MS Mincho" panose="02020609040205080304" pitchFamily="49" charset="-128"/>
              <a:ea typeface="MS Mincho" panose="02020609040205080304" pitchFamily="49" charset="-128"/>
            </a:endParaRPr>
          </a:p>
          <a:p>
            <a:r>
              <a:rPr kumimoji="1" lang="ja-JP" altLang="en-US" dirty="0">
                <a:latin typeface="MS Mincho" panose="02020609040205080304" pitchFamily="49" charset="-128"/>
                <a:ea typeface="MS Mincho" panose="02020609040205080304" pitchFamily="49" charset="-128"/>
              </a:rPr>
              <a:t>国際開発工学科</a:t>
            </a:r>
            <a:endParaRPr kumimoji="1" lang="en-US" altLang="ja-JP" dirty="0">
              <a:latin typeface="MS Mincho" panose="02020609040205080304" pitchFamily="49" charset="-128"/>
              <a:ea typeface="MS Mincho" panose="02020609040205080304" pitchFamily="49" charset="-128"/>
            </a:endParaRPr>
          </a:p>
          <a:p>
            <a:r>
              <a:rPr kumimoji="1" lang="en-US" altLang="ja-JP" dirty="0">
                <a:latin typeface="MS Mincho" panose="02020609040205080304" pitchFamily="49" charset="-128"/>
                <a:ea typeface="MS Mincho" panose="02020609040205080304" pitchFamily="49" charset="-128"/>
              </a:rPr>
              <a:t>4</a:t>
            </a:r>
            <a:r>
              <a:rPr kumimoji="1" lang="ja-JP" altLang="en-US" dirty="0">
                <a:latin typeface="MS Mincho" panose="02020609040205080304" pitchFamily="49" charset="-128"/>
                <a:ea typeface="MS Mincho" panose="02020609040205080304" pitchFamily="49" charset="-128"/>
              </a:rPr>
              <a:t>年</a:t>
            </a:r>
            <a:endParaRPr kumimoji="1" lang="en-US" altLang="ja-JP" dirty="0">
              <a:latin typeface="MS Mincho" panose="02020609040205080304" pitchFamily="49" charset="-128"/>
              <a:ea typeface="MS Mincho" panose="02020609040205080304" pitchFamily="49" charset="-128"/>
            </a:endParaRPr>
          </a:p>
          <a:p>
            <a:r>
              <a:rPr kumimoji="1" lang="ja-JP" altLang="en-US" dirty="0">
                <a:latin typeface="MS Mincho" panose="02020609040205080304" pitchFamily="49" charset="-128"/>
                <a:ea typeface="MS Mincho" panose="02020609040205080304" pitchFamily="49" charset="-128"/>
              </a:rPr>
              <a:t>李　墨然</a:t>
            </a:r>
            <a:endParaRPr kumimoji="1" lang="en-US" altLang="ja-JP" dirty="0">
              <a:latin typeface="MS Mincho" panose="02020609040205080304" pitchFamily="49" charset="-128"/>
              <a:ea typeface="MS Mincho" panose="02020609040205080304" pitchFamily="49" charset="-128"/>
            </a:endParaRPr>
          </a:p>
        </p:txBody>
      </p:sp>
      <p:sp>
        <p:nvSpPr>
          <p:cNvPr id="4" name="副标题 2">
            <a:extLst>
              <a:ext uri="{FF2B5EF4-FFF2-40B4-BE49-F238E27FC236}">
                <a16:creationId xmlns:a16="http://schemas.microsoft.com/office/drawing/2014/main" id="{1CE93032-2E23-4C0D-969B-65C00F6FA874}"/>
              </a:ext>
            </a:extLst>
          </p:cNvPr>
          <p:cNvSpPr txBox="1">
            <a:spLocks/>
          </p:cNvSpPr>
          <p:nvPr/>
        </p:nvSpPr>
        <p:spPr>
          <a:xfrm>
            <a:off x="1143000" y="5616178"/>
            <a:ext cx="6858000" cy="124182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ja-JP" altLang="en-US" sz="1600" dirty="0">
                <a:latin typeface="MS Mincho" panose="02020609040205080304" pitchFamily="49" charset="-128"/>
                <a:ea typeface="MS Mincho" panose="02020609040205080304" pitchFamily="49" charset="-128"/>
              </a:rPr>
              <a:t>画像マッチング</a:t>
            </a:r>
            <a:r>
              <a:rPr kumimoji="1" lang="en-US" altLang="ja-JP" sz="1600" dirty="0">
                <a:latin typeface="MS Mincho" panose="02020609040205080304" pitchFamily="49" charset="-128"/>
                <a:ea typeface="MS Mincho" panose="02020609040205080304" pitchFamily="49" charset="-128"/>
              </a:rPr>
              <a:t>/Image Matching</a:t>
            </a:r>
          </a:p>
          <a:p>
            <a:r>
              <a:rPr kumimoji="1" lang="ja-JP" altLang="en-US" sz="1600" dirty="0">
                <a:latin typeface="MS Mincho" panose="02020609040205080304" pitchFamily="49" charset="-128"/>
                <a:ea typeface="MS Mincho" panose="02020609040205080304" pitchFamily="49" charset="-128"/>
              </a:rPr>
              <a:t>特徴量</a:t>
            </a:r>
            <a:r>
              <a:rPr kumimoji="1" lang="en-US" altLang="ja-JP" sz="1600" dirty="0">
                <a:latin typeface="MS Mincho" panose="02020609040205080304" pitchFamily="49" charset="-128"/>
                <a:ea typeface="MS Mincho" panose="02020609040205080304" pitchFamily="49" charset="-128"/>
              </a:rPr>
              <a:t>/Feature Value</a:t>
            </a:r>
          </a:p>
          <a:p>
            <a:r>
              <a:rPr kumimoji="1" lang="en-US" altLang="ja-JP" sz="1600" dirty="0">
                <a:latin typeface="MS Mincho" panose="02020609040205080304" pitchFamily="49" charset="-128"/>
                <a:ea typeface="MS Mincho" panose="02020609040205080304" pitchFamily="49" charset="-128"/>
              </a:rPr>
              <a:t>GPU</a:t>
            </a:r>
            <a:r>
              <a:rPr kumimoji="1" lang="ja-JP" altLang="en-US" sz="1600" dirty="0">
                <a:latin typeface="MS Mincho" panose="02020609040205080304" pitchFamily="49" charset="-128"/>
                <a:ea typeface="MS Mincho" panose="02020609040205080304" pitchFamily="49" charset="-128"/>
              </a:rPr>
              <a:t>最適化</a:t>
            </a:r>
            <a:r>
              <a:rPr kumimoji="1" lang="en-US" altLang="ja-JP" sz="1600" dirty="0">
                <a:latin typeface="MS Mincho" panose="02020609040205080304" pitchFamily="49" charset="-128"/>
                <a:ea typeface="MS Mincho" panose="02020609040205080304" pitchFamily="49" charset="-128"/>
              </a:rPr>
              <a:t>/GPU Optimization</a:t>
            </a:r>
          </a:p>
        </p:txBody>
      </p:sp>
      <p:sp>
        <p:nvSpPr>
          <p:cNvPr id="5" name="灯片编号占位符 4">
            <a:extLst>
              <a:ext uri="{FF2B5EF4-FFF2-40B4-BE49-F238E27FC236}">
                <a16:creationId xmlns:a16="http://schemas.microsoft.com/office/drawing/2014/main" id="{BC75E8ED-86BF-4FDA-B6E8-60B66FC6932A}"/>
              </a:ext>
            </a:extLst>
          </p:cNvPr>
          <p:cNvSpPr>
            <a:spLocks noGrp="1"/>
          </p:cNvSpPr>
          <p:nvPr>
            <p:ph type="sldNum" sz="quarter" idx="12"/>
          </p:nvPr>
        </p:nvSpPr>
        <p:spPr/>
        <p:txBody>
          <a:bodyPr/>
          <a:lstStyle/>
          <a:p>
            <a:fld id="{BE1C31B4-989A-4199-8290-6539FD731A94}" type="slidenum">
              <a:rPr lang="en-US" smtClean="0"/>
              <a:t>1</a:t>
            </a:fld>
            <a:endParaRPr lang="en-US" dirty="0"/>
          </a:p>
        </p:txBody>
      </p:sp>
    </p:spTree>
    <p:extLst>
      <p:ext uri="{BB962C8B-B14F-4D97-AF65-F5344CB8AC3E}">
        <p14:creationId xmlns:p14="http://schemas.microsoft.com/office/powerpoint/2010/main" val="3590057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4C4923F-E930-4992-A81D-7A11F140E546}"/>
                  </a:ext>
                </a:extLst>
              </p:cNvPr>
              <p:cNvSpPr txBox="1"/>
              <p:nvPr/>
            </p:nvSpPr>
            <p:spPr>
              <a:xfrm>
                <a:off x="2917248" y="2654972"/>
                <a:ext cx="2788043"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𝑣</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i="1">
                          <a:latin typeface="Cambria Math" panose="02040503050406030204" pitchFamily="18" charset="0"/>
                        </a:rPr>
                        <m:t>=</m:t>
                      </m:r>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=1</m:t>
                          </m:r>
                        </m:sub>
                        <m:sup>
                          <m:r>
                            <a:rPr lang="en-US" sz="2000" i="1">
                              <a:latin typeface="Cambria Math" panose="02040503050406030204" pitchFamily="18" charset="0"/>
                            </a:rPr>
                            <m:t>𝑛</m:t>
                          </m:r>
                        </m:sup>
                        <m:e>
                          <m:r>
                            <a:rPr lang="en-US" sz="2000" i="1">
                              <a:latin typeface="Cambria Math" panose="02040503050406030204" pitchFamily="18" charset="0"/>
                            </a:rPr>
                            <m:t>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𝐾</m:t>
                              </m:r>
                            </m:e>
                          </m:d>
                          <m:sSup>
                            <m:sSupPr>
                              <m:ctrlPr>
                                <a:rPr lang="en-US" sz="2000" i="1">
                                  <a:latin typeface="Cambria Math" panose="02040503050406030204" pitchFamily="18" charset="0"/>
                                </a:rPr>
                              </m:ctrlPr>
                            </m:sSupPr>
                            <m:e>
                              <m:r>
                                <a:rPr lang="en-US" sz="2000" i="1">
                                  <a:latin typeface="Cambria Math" panose="02040503050406030204" pitchFamily="18" charset="0"/>
                                </a:rPr>
                                <m:t>ⅇ</m:t>
                              </m:r>
                            </m:e>
                            <m:sup>
                              <m:r>
                                <a:rPr lang="en-US" sz="2000" i="1">
                                  <a:latin typeface="Cambria Math" panose="02040503050406030204" pitchFamily="18" charset="0"/>
                                </a:rPr>
                                <m:t>ⅈ</m:t>
                              </m:r>
                              <m:r>
                                <a:rPr lang="en-US" sz="2000" i="1">
                                  <a:latin typeface="Cambria Math" panose="02040503050406030204" pitchFamily="18" charset="0"/>
                                </a:rPr>
                                <m:t>𝛽</m:t>
                              </m:r>
                              <m:r>
                                <a:rPr lang="en-US" sz="2000" i="1">
                                  <a:latin typeface="Cambria Math" panose="02040503050406030204" pitchFamily="18" charset="0"/>
                                </a:rPr>
                                <m:t>𝑝</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sup>
                          </m:sSup>
                        </m:e>
                      </m:nary>
                    </m:oMath>
                  </m:oMathPara>
                </a14:m>
                <a:endParaRPr lang="en-US" sz="2000" dirty="0">
                  <a:latin typeface="MS Mincho" panose="02020609040205080304" pitchFamily="49" charset="-128"/>
                  <a:ea typeface="MS Mincho" panose="02020609040205080304" pitchFamily="49" charset="-128"/>
                </a:endParaRPr>
              </a:p>
            </p:txBody>
          </p:sp>
        </mc:Choice>
        <mc:Fallback xmlns="">
          <p:sp>
            <p:nvSpPr>
              <p:cNvPr id="3" name="文本框 2">
                <a:extLst>
                  <a:ext uri="{FF2B5EF4-FFF2-40B4-BE49-F238E27FC236}">
                    <a16:creationId xmlns:a16="http://schemas.microsoft.com/office/drawing/2014/main" id="{A4C4923F-E930-4992-A81D-7A11F140E546}"/>
                  </a:ext>
                </a:extLst>
              </p:cNvPr>
              <p:cNvSpPr txBox="1">
                <a:spLocks noRot="1" noChangeAspect="1" noMove="1" noResize="1" noEditPoints="1" noAdjustHandles="1" noChangeArrowheads="1" noChangeShapeType="1" noTextEdit="1"/>
              </p:cNvSpPr>
              <p:nvPr/>
            </p:nvSpPr>
            <p:spPr>
              <a:xfrm>
                <a:off x="2917248" y="2654972"/>
                <a:ext cx="2788043" cy="8402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647FEFF-A8E7-4F2D-80E4-FFDF5546E3E6}"/>
                  </a:ext>
                </a:extLst>
              </p:cNvPr>
              <p:cNvSpPr txBox="1"/>
              <p:nvPr/>
            </p:nvSpPr>
            <p:spPr>
              <a:xfrm>
                <a:off x="2917248" y="4722510"/>
                <a:ext cx="2775375"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ⅇ</m:t>
                          </m:r>
                        </m:e>
                        <m:sup>
                          <m:r>
                            <a:rPr lang="en-US" i="1">
                              <a:latin typeface="Cambria Math" panose="02040503050406030204" pitchFamily="18" charset="0"/>
                            </a:rPr>
                            <m:t>ⅈ</m:t>
                          </m:r>
                          <m:r>
                            <a:rPr lang="en-US" i="1">
                              <a:latin typeface="Cambria Math" panose="02040503050406030204" pitchFamily="18" charset="0"/>
                            </a:rPr>
                            <m:t>𝛽</m:t>
                          </m:r>
                          <m:r>
                            <a:rPr lang="en-US" i="1">
                              <a:latin typeface="Cambria Math" panose="02040503050406030204" pitchFamily="18" charset="0"/>
                            </a:rPr>
                            <m:t>𝑝</m:t>
                          </m:r>
                        </m:sup>
                      </m:sSup>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4" name="文本框 3">
                <a:extLst>
                  <a:ext uri="{FF2B5EF4-FFF2-40B4-BE49-F238E27FC236}">
                    <a16:creationId xmlns:a16="http://schemas.microsoft.com/office/drawing/2014/main" id="{D647FEFF-A8E7-4F2D-80E4-FFDF5546E3E6}"/>
                  </a:ext>
                </a:extLst>
              </p:cNvPr>
              <p:cNvSpPr txBox="1">
                <a:spLocks noRot="1" noChangeAspect="1" noMove="1" noResize="1" noEditPoints="1" noAdjustHandles="1" noChangeArrowheads="1" noChangeShapeType="1" noTextEdit="1"/>
              </p:cNvSpPr>
              <p:nvPr/>
            </p:nvSpPr>
            <p:spPr>
              <a:xfrm>
                <a:off x="2917248" y="4722510"/>
                <a:ext cx="2775375" cy="289951"/>
              </a:xfrm>
              <a:prstGeom prst="rect">
                <a:avLst/>
              </a:prstGeom>
              <a:blipFill>
                <a:blip r:embed="rId3"/>
                <a:stretch>
                  <a:fillRect t="-4255"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FF49BAB-E84D-42FD-ADAE-6D8C2526227F}"/>
                  </a:ext>
                </a:extLst>
              </p:cNvPr>
              <p:cNvSpPr txBox="1"/>
              <p:nvPr/>
            </p:nvSpPr>
            <p:spPr>
              <a:xfrm>
                <a:off x="1715390" y="5438047"/>
                <a:ext cx="574503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e>
                          </m:d>
                        </m:e>
                        <m:sup>
                          <m:r>
                            <a:rPr lang="en-US" i="1">
                              <a:latin typeface="Cambria Math" panose="02040503050406030204" pitchFamily="18" charset="0"/>
                            </a:rPr>
                            <m:t>𝑝</m:t>
                          </m:r>
                        </m:sup>
                      </m:sSup>
                      <m:d>
                        <m:dPr>
                          <m:ctrlPr>
                            <a:rPr lang="en-US" i="1">
                              <a:latin typeface="Cambria Math" panose="02040503050406030204" pitchFamily="18" charset="0"/>
                            </a:rPr>
                          </m:ctrlPr>
                        </m:dPr>
                        <m:e>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r>
                            <a:rPr lang="en-US">
                              <a:latin typeface="Cambria Math" panose="02040503050406030204" pitchFamily="18" charset="0"/>
                            </a:rPr>
                            <m:t>−</m:t>
                          </m:r>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r>
                            <a:rPr lang="en-US">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5" name="文本框 4">
                <a:extLst>
                  <a:ext uri="{FF2B5EF4-FFF2-40B4-BE49-F238E27FC236}">
                    <a16:creationId xmlns:a16="http://schemas.microsoft.com/office/drawing/2014/main" id="{1FF49BAB-E84D-42FD-ADAE-6D8C2526227F}"/>
                  </a:ext>
                </a:extLst>
              </p:cNvPr>
              <p:cNvSpPr txBox="1">
                <a:spLocks noRot="1" noChangeAspect="1" noMove="1" noResize="1" noEditPoints="1" noAdjustHandles="1" noChangeArrowheads="1" noChangeShapeType="1" noTextEdit="1"/>
              </p:cNvSpPr>
              <p:nvPr/>
            </p:nvSpPr>
            <p:spPr>
              <a:xfrm>
                <a:off x="1715390" y="5438047"/>
                <a:ext cx="5745034" cy="298415"/>
              </a:xfrm>
              <a:prstGeom prst="rect">
                <a:avLst/>
              </a:prstGeom>
              <a:blipFill>
                <a:blip r:embed="rId4"/>
                <a:stretch>
                  <a:fillRect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ECA1BE2-F04A-4D22-B5BF-196B8F2E8F83}"/>
                  </a:ext>
                </a:extLst>
              </p:cNvPr>
              <p:cNvSpPr txBox="1"/>
              <p:nvPr/>
            </p:nvSpPr>
            <p:spPr>
              <a:xfrm>
                <a:off x="628650" y="1988900"/>
                <a:ext cx="5812304" cy="400110"/>
              </a:xfrm>
              <a:prstGeom prst="rect">
                <a:avLst/>
              </a:prstGeom>
              <a:noFill/>
            </p:spPr>
            <p:txBody>
              <a:bodyPr wrap="square" rtlCol="0">
                <a:spAutoFit/>
              </a:bodyPr>
              <a:lstStyle/>
              <a:p>
                <a:r>
                  <a:rPr kumimoji="1" lang="ja-JP" altLang="en-US" sz="2000" dirty="0">
                    <a:latin typeface="MS Mincho" panose="02020609040205080304" pitchFamily="49" charset="-128"/>
                    <a:ea typeface="MS Mincho" panose="02020609040205080304" pitchFamily="49" charset="-128"/>
                  </a:rPr>
                  <a:t>高速計算のため，下式のように</a:t>
                </a:r>
                <a14:m>
                  <m:oMath xmlns:m="http://schemas.openxmlformats.org/officeDocument/2006/math">
                    <m:r>
                      <a:rPr lang="en-US" altLang="ja-JP" sz="2000" i="1">
                        <a:latin typeface="Cambria Math" panose="02040503050406030204" pitchFamily="18" charset="0"/>
                      </a:rPr>
                      <m:t>𝑣</m:t>
                    </m:r>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𝑛</m:t>
                        </m:r>
                      </m:e>
                    </m:d>
                  </m:oMath>
                </a14:m>
                <a:r>
                  <a:rPr kumimoji="1" lang="ja-JP" altLang="en-US" sz="2000" dirty="0">
                    <a:latin typeface="MS Mincho" panose="02020609040205080304" pitchFamily="49" charset="-128"/>
                    <a:ea typeface="MS Mincho" panose="02020609040205080304" pitchFamily="49" charset="-128"/>
                  </a:rPr>
                  <a:t>を定義する。</a:t>
                </a:r>
              </a:p>
            </p:txBody>
          </p:sp>
        </mc:Choice>
        <mc:Fallback xmlns="">
          <p:sp>
            <p:nvSpPr>
              <p:cNvPr id="12" name="文本框 11">
                <a:extLst>
                  <a:ext uri="{FF2B5EF4-FFF2-40B4-BE49-F238E27FC236}">
                    <a16:creationId xmlns:a16="http://schemas.microsoft.com/office/drawing/2014/main" id="{AECA1BE2-F04A-4D22-B5BF-196B8F2E8F83}"/>
                  </a:ext>
                </a:extLst>
              </p:cNvPr>
              <p:cNvSpPr txBox="1">
                <a:spLocks noRot="1" noChangeAspect="1" noMove="1" noResize="1" noEditPoints="1" noAdjustHandles="1" noChangeArrowheads="1" noChangeShapeType="1" noTextEdit="1"/>
              </p:cNvSpPr>
              <p:nvPr/>
            </p:nvSpPr>
            <p:spPr>
              <a:xfrm>
                <a:off x="628650" y="1988900"/>
                <a:ext cx="5812304" cy="400110"/>
              </a:xfrm>
              <a:prstGeom prst="rect">
                <a:avLst/>
              </a:prstGeom>
              <a:blipFill>
                <a:blip r:embed="rId5"/>
                <a:stretch>
                  <a:fillRect l="-1048" t="-10606"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C50DA44-B34D-4621-B8CB-89A9A8F1821F}"/>
                  </a:ext>
                </a:extLst>
              </p:cNvPr>
              <p:cNvSpPr txBox="1"/>
              <p:nvPr/>
            </p:nvSpPr>
            <p:spPr>
              <a:xfrm>
                <a:off x="628650" y="3761229"/>
                <a:ext cx="6450330" cy="423770"/>
              </a:xfrm>
              <a:prstGeom prst="rect">
                <a:avLst/>
              </a:prstGeom>
              <a:noFill/>
            </p:spPr>
            <p:txBody>
              <a:bodyPr wrap="square" rtlCol="0">
                <a:spAutoFit/>
              </a:bodyPr>
              <a:lstStyle/>
              <a:p>
                <a:r>
                  <a:rPr kumimoji="1" lang="ja-JP" altLang="en-US" sz="2000" dirty="0">
                    <a:latin typeface="MS Mincho" panose="02020609040205080304" pitchFamily="49" charset="-128"/>
                    <a:ea typeface="MS Mincho" panose="02020609040205080304" pitchFamily="49" charset="-128"/>
                  </a:rPr>
                  <a:t>すると，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𝑝</m:t>
                        </m:r>
                      </m:sub>
                    </m:sSub>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𝑛</m:t>
                        </m:r>
                      </m:e>
                    </m:d>
                  </m:oMath>
                </a14:m>
                <a:r>
                  <a:rPr kumimoji="1" lang="ja-JP" altLang="en-US" sz="2000" dirty="0">
                    <a:latin typeface="MS Mincho" panose="02020609040205080304" pitchFamily="49" charset="-128"/>
                    <a:ea typeface="MS Mincho" panose="02020609040205080304" pitchFamily="49" charset="-128"/>
                  </a:rPr>
                  <a:t>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𝑠</m:t>
                        </m:r>
                      </m:e>
                      <m:sub>
                        <m:r>
                          <a:rPr lang="en-US" altLang="ja-JP" sz="2000" i="1">
                            <a:latin typeface="Cambria Math" panose="02040503050406030204" pitchFamily="18" charset="0"/>
                          </a:rPr>
                          <m:t>𝑝</m:t>
                        </m:r>
                      </m:sub>
                    </m:sSub>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𝑛</m:t>
                        </m:r>
                      </m:e>
                    </m:d>
                  </m:oMath>
                </a14:m>
                <a:r>
                  <a:rPr kumimoji="1" lang="ja-JP" altLang="en-US" sz="2000" dirty="0">
                    <a:latin typeface="MS Mincho" panose="02020609040205080304" pitchFamily="49" charset="-128"/>
                    <a:ea typeface="MS Mincho" panose="02020609040205080304" pitchFamily="49" charset="-128"/>
                  </a:rPr>
                  <a:t>は</a:t>
                </a:r>
                <a14:m>
                  <m:oMath xmlns:m="http://schemas.openxmlformats.org/officeDocument/2006/math">
                    <m:r>
                      <a:rPr kumimoji="1" lang="en-US" altLang="ja-JP" sz="2000" b="0" i="1" dirty="0" smtClean="0">
                        <a:latin typeface="Cambria Math" panose="02040503050406030204" pitchFamily="18" charset="0"/>
                        <a:ea typeface="MS Mincho" panose="02020609040205080304" pitchFamily="49" charset="-128"/>
                      </a:rPr>
                      <m:t>𝑂</m:t>
                    </m:r>
                    <m:r>
                      <a:rPr kumimoji="1" lang="en-US" altLang="ja-JP" sz="2000" b="0" i="1" dirty="0" smtClean="0">
                        <a:latin typeface="Cambria Math" panose="02040503050406030204" pitchFamily="18" charset="0"/>
                        <a:ea typeface="MS Mincho" panose="02020609040205080304" pitchFamily="49" charset="-128"/>
                      </a:rPr>
                      <m:t>(</m:t>
                    </m:r>
                    <m:r>
                      <a:rPr kumimoji="1" lang="en-US" altLang="ja-JP" sz="2000" b="0" i="1" dirty="0" smtClean="0">
                        <a:latin typeface="Cambria Math" panose="02040503050406030204" pitchFamily="18" charset="0"/>
                        <a:ea typeface="MS Mincho" panose="02020609040205080304" pitchFamily="49" charset="-128"/>
                      </a:rPr>
                      <m:t>𝑁</m:t>
                    </m:r>
                    <m:r>
                      <a:rPr kumimoji="1" lang="en-US" altLang="ja-JP" sz="2000" b="0" i="1" dirty="0" smtClean="0">
                        <a:latin typeface="Cambria Math" panose="02040503050406030204" pitchFamily="18" charset="0"/>
                        <a:ea typeface="MS Mincho" panose="02020609040205080304" pitchFamily="49" charset="-128"/>
                      </a:rPr>
                      <m:t>)</m:t>
                    </m:r>
                  </m:oMath>
                </a14:m>
                <a:r>
                  <a:rPr kumimoji="1" lang="ja-JP" altLang="en-US" sz="2000" dirty="0">
                    <a:latin typeface="MS Mincho" panose="02020609040205080304" pitchFamily="49" charset="-128"/>
                    <a:ea typeface="MS Mincho" panose="02020609040205080304" pitchFamily="49" charset="-128"/>
                  </a:rPr>
                  <a:t>の計算量で計算できる。</a:t>
                </a:r>
              </a:p>
            </p:txBody>
          </p:sp>
        </mc:Choice>
        <mc:Fallback xmlns="">
          <p:sp>
            <p:nvSpPr>
              <p:cNvPr id="13" name="文本框 12">
                <a:extLst>
                  <a:ext uri="{FF2B5EF4-FFF2-40B4-BE49-F238E27FC236}">
                    <a16:creationId xmlns:a16="http://schemas.microsoft.com/office/drawing/2014/main" id="{6C50DA44-B34D-4621-B8CB-89A9A8F1821F}"/>
                  </a:ext>
                </a:extLst>
              </p:cNvPr>
              <p:cNvSpPr txBox="1">
                <a:spLocks noRot="1" noChangeAspect="1" noMove="1" noResize="1" noEditPoints="1" noAdjustHandles="1" noChangeArrowheads="1" noChangeShapeType="1" noTextEdit="1"/>
              </p:cNvSpPr>
              <p:nvPr/>
            </p:nvSpPr>
            <p:spPr>
              <a:xfrm>
                <a:off x="628650" y="3761229"/>
                <a:ext cx="6450330" cy="423770"/>
              </a:xfrm>
              <a:prstGeom prst="rect">
                <a:avLst/>
              </a:prstGeom>
              <a:blipFill>
                <a:blip r:embed="rId6"/>
                <a:stretch>
                  <a:fillRect l="-945" t="-11429" b="-14286"/>
                </a:stretch>
              </a:blipFill>
            </p:spPr>
            <p:txBody>
              <a:bodyPr/>
              <a:lstStyle/>
              <a:p>
                <a:r>
                  <a:rPr lang="en-US">
                    <a:noFill/>
                  </a:rPr>
                  <a:t> </a:t>
                </a:r>
              </a:p>
            </p:txBody>
          </p:sp>
        </mc:Fallback>
      </mc:AlternateContent>
      <p:sp>
        <p:nvSpPr>
          <p:cNvPr id="14" name="灯片编号占位符 13">
            <a:extLst>
              <a:ext uri="{FF2B5EF4-FFF2-40B4-BE49-F238E27FC236}">
                <a16:creationId xmlns:a16="http://schemas.microsoft.com/office/drawing/2014/main" id="{06828E24-5913-49D6-946B-CC80C3E35D9B}"/>
              </a:ext>
            </a:extLst>
          </p:cNvPr>
          <p:cNvSpPr>
            <a:spLocks noGrp="1"/>
          </p:cNvSpPr>
          <p:nvPr>
            <p:ph type="sldNum" sz="quarter" idx="12"/>
          </p:nvPr>
        </p:nvSpPr>
        <p:spPr/>
        <p:txBody>
          <a:bodyPr/>
          <a:lstStyle/>
          <a:p>
            <a:fld id="{BE1C31B4-989A-4199-8290-6539FD731A94}" type="slidenum">
              <a:rPr lang="en-US" smtClean="0"/>
              <a:t>10</a:t>
            </a:fld>
            <a:endParaRPr lang="en-US"/>
          </a:p>
        </p:txBody>
      </p:sp>
      <p:sp>
        <p:nvSpPr>
          <p:cNvPr id="10" name="标题 1">
            <a:extLst>
              <a:ext uri="{FF2B5EF4-FFF2-40B4-BE49-F238E27FC236}">
                <a16:creationId xmlns:a16="http://schemas.microsoft.com/office/drawing/2014/main" id="{A3D02063-ACCE-4D3C-A543-838EAAA67F0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ガウス畳み込みの高速計算</a:t>
            </a:r>
          </a:p>
        </p:txBody>
      </p:sp>
    </p:spTree>
    <p:extLst>
      <p:ext uri="{BB962C8B-B14F-4D97-AF65-F5344CB8AC3E}">
        <p14:creationId xmlns:p14="http://schemas.microsoft.com/office/powerpoint/2010/main" val="1455573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908266C-0420-4D07-92C5-CBCFDA5B2C16}"/>
              </a:ext>
            </a:extLst>
          </p:cNvPr>
          <p:cNvSpPr/>
          <p:nvPr/>
        </p:nvSpPr>
        <p:spPr>
          <a:xfrm>
            <a:off x="165864" y="288770"/>
            <a:ext cx="2893724"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MS Mincho" panose="02020609040205080304" pitchFamily="49" charset="-128"/>
                <a:ea typeface="MS Mincho" panose="02020609040205080304" pitchFamily="49" charset="-128"/>
              </a:rPr>
              <a:t>微分ガウス畳み込みと</a:t>
            </a:r>
            <a:endParaRPr kumimoji="1" lang="en-US" altLang="ja-JP" sz="1400" dirty="0">
              <a:latin typeface="MS Mincho" panose="02020609040205080304" pitchFamily="49" charset="-128"/>
              <a:ea typeface="MS Mincho" panose="02020609040205080304" pitchFamily="49" charset="-128"/>
            </a:endParaRPr>
          </a:p>
          <a:p>
            <a:pPr algn="ctr"/>
            <a:r>
              <a:rPr kumimoji="1" lang="ja-JP" altLang="en-US" sz="1400" dirty="0">
                <a:latin typeface="MS Mincho" panose="02020609040205080304" pitchFamily="49" charset="-128"/>
                <a:ea typeface="MS Mincho" panose="02020609040205080304" pitchFamily="49" charset="-128"/>
              </a:rPr>
              <a:t>ガウス畳み込み</a:t>
            </a:r>
            <a:endParaRPr kumimoji="1" lang="en-US" altLang="zh-CN" sz="1400" dirty="0">
              <a:latin typeface="MS Mincho" panose="02020609040205080304" pitchFamily="49" charset="-128"/>
              <a:ea typeface="MS Mincho" panose="02020609040205080304" pitchFamily="49" charset="-128"/>
            </a:endParaRPr>
          </a:p>
        </p:txBody>
      </p:sp>
      <p:sp>
        <p:nvSpPr>
          <p:cNvPr id="5" name="矩形: 圆角 4">
            <a:extLst>
              <a:ext uri="{FF2B5EF4-FFF2-40B4-BE49-F238E27FC236}">
                <a16:creationId xmlns:a16="http://schemas.microsoft.com/office/drawing/2014/main" id="{2B998654-736E-4CF0-A885-961D9D339D00}"/>
              </a:ext>
            </a:extLst>
          </p:cNvPr>
          <p:cNvSpPr/>
          <p:nvPr/>
        </p:nvSpPr>
        <p:spPr>
          <a:xfrm>
            <a:off x="7224722" y="1307523"/>
            <a:ext cx="110836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padding</a:t>
            </a:r>
            <a:endParaRPr kumimoji="1" lang="en-US" altLang="zh-CN" sz="1600" dirty="0">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6" name="矩形: 圆角 5">
                <a:extLst>
                  <a:ext uri="{FF2B5EF4-FFF2-40B4-BE49-F238E27FC236}">
                    <a16:creationId xmlns:a16="http://schemas.microsoft.com/office/drawing/2014/main" id="{AE474447-83D2-4E22-9145-68432FBB5F2D}"/>
                  </a:ext>
                </a:extLst>
              </p:cNvPr>
              <p:cNvSpPr/>
              <p:nvPr/>
            </p:nvSpPr>
            <p:spPr>
              <a:xfrm>
                <a:off x="6691651" y="2517489"/>
                <a:ext cx="2264772"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𝑣</m:t>
                        </m:r>
                      </m:e>
                      <m:sub>
                        <m:r>
                          <a:rPr kumimoji="1" lang="en-US" altLang="ja-JP" sz="1600" i="1">
                            <a:latin typeface="Cambria Math" panose="02040503050406030204" pitchFamily="18" charset="0"/>
                          </a:rPr>
                          <m:t>𝑛</m:t>
                        </m:r>
                      </m:sub>
                    </m:sSub>
                  </m:oMath>
                </a14:m>
                <a:r>
                  <a:rPr kumimoji="1" lang="ja-JP" altLang="en-US" sz="1600" dirty="0">
                    <a:latin typeface="MS Mincho" panose="02020609040205080304" pitchFamily="49" charset="-128"/>
                    <a:ea typeface="MS Mincho" panose="02020609040205080304" pitchFamily="49" charset="-128"/>
                  </a:rPr>
                  <a:t>を計算する</a:t>
                </a:r>
                <a:endParaRPr kumimoji="1" lang="en-US" altLang="zh-CN" sz="1600" dirty="0">
                  <a:latin typeface="MS Mincho" panose="02020609040205080304" pitchFamily="49" charset="-128"/>
                  <a:ea typeface="MS Mincho" panose="02020609040205080304" pitchFamily="49" charset="-128"/>
                </a:endParaRPr>
              </a:p>
            </p:txBody>
          </p:sp>
        </mc:Choice>
        <mc:Fallback xmlns="">
          <p:sp>
            <p:nvSpPr>
              <p:cNvPr id="6" name="矩形: 圆角 5">
                <a:extLst>
                  <a:ext uri="{FF2B5EF4-FFF2-40B4-BE49-F238E27FC236}">
                    <a16:creationId xmlns:a16="http://schemas.microsoft.com/office/drawing/2014/main" id="{AE474447-83D2-4E22-9145-68432FBB5F2D}"/>
                  </a:ext>
                </a:extLst>
              </p:cNvPr>
              <p:cNvSpPr>
                <a:spLocks noRot="1" noChangeAspect="1" noMove="1" noResize="1" noEditPoints="1" noAdjustHandles="1" noChangeArrowheads="1" noChangeShapeType="1" noTextEdit="1"/>
              </p:cNvSpPr>
              <p:nvPr/>
            </p:nvSpPr>
            <p:spPr>
              <a:xfrm>
                <a:off x="6691651" y="2517489"/>
                <a:ext cx="2264772" cy="701387"/>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41474017-75DF-479A-9B93-DB4862CD6833}"/>
                  </a:ext>
                </a:extLst>
              </p:cNvPr>
              <p:cNvSpPr/>
              <p:nvPr/>
            </p:nvSpPr>
            <p:spPr>
              <a:xfrm>
                <a:off x="6247505" y="3639125"/>
                <a:ext cx="2877950"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𝑣</m:t>
                        </m:r>
                      </m:e>
                      <m:sub>
                        <m:r>
                          <a:rPr lang="en-US" altLang="ja-JP" sz="1400" i="1" dirty="0">
                            <a:latin typeface="Cambria Math" panose="02040503050406030204" pitchFamily="18" charset="0"/>
                          </a:rPr>
                          <m:t>𝑛</m:t>
                        </m:r>
                      </m:sub>
                    </m:sSub>
                  </m:oMath>
                </a14:m>
                <a:r>
                  <a:rPr kumimoji="1" lang="ja-JP" altLang="en-US" sz="1400" dirty="0">
                    <a:latin typeface="MS Mincho" panose="02020609040205080304" pitchFamily="49" charset="-128"/>
                    <a:ea typeface="MS Mincho" panose="02020609040205080304" pitchFamily="49" charset="-128"/>
                  </a:rPr>
                  <a:t>で畳み込みを計算する</a:t>
                </a:r>
                <a:endParaRPr kumimoji="1" lang="en-US" altLang="zh-CN" sz="1400" dirty="0">
                  <a:latin typeface="MS Mincho" panose="02020609040205080304" pitchFamily="49" charset="-128"/>
                  <a:ea typeface="MS Mincho" panose="02020609040205080304" pitchFamily="49" charset="-128"/>
                </a:endParaRPr>
              </a:p>
            </p:txBody>
          </p:sp>
        </mc:Choice>
        <mc:Fallback xmlns="">
          <p:sp>
            <p:nvSpPr>
              <p:cNvPr id="7" name="矩形: 圆角 6">
                <a:extLst>
                  <a:ext uri="{FF2B5EF4-FFF2-40B4-BE49-F238E27FC236}">
                    <a16:creationId xmlns:a16="http://schemas.microsoft.com/office/drawing/2014/main" id="{41474017-75DF-479A-9B93-DB4862CD6833}"/>
                  </a:ext>
                </a:extLst>
              </p:cNvPr>
              <p:cNvSpPr>
                <a:spLocks noRot="1" noChangeAspect="1" noMove="1" noResize="1" noEditPoints="1" noAdjustHandles="1" noChangeArrowheads="1" noChangeShapeType="1" noTextEdit="1"/>
              </p:cNvSpPr>
              <p:nvPr/>
            </p:nvSpPr>
            <p:spPr>
              <a:xfrm>
                <a:off x="6247505" y="3639125"/>
                <a:ext cx="2877950" cy="701387"/>
              </a:xfrm>
              <a:prstGeom prst="roundRect">
                <a:avLst/>
              </a:prstGeom>
              <a:blipFill>
                <a:blip r:embed="rId3"/>
                <a:stretch>
                  <a:fillRect/>
                </a:stretch>
              </a:blipFill>
            </p:spPr>
            <p:txBody>
              <a:bodyPr/>
              <a:lstStyle/>
              <a:p>
                <a:r>
                  <a:rPr lang="en-US">
                    <a:noFill/>
                  </a:rPr>
                  <a:t> </a:t>
                </a:r>
              </a:p>
            </p:txBody>
          </p:sp>
        </mc:Fallback>
      </mc:AlternateContent>
      <p:sp>
        <p:nvSpPr>
          <p:cNvPr id="8" name="矩形: 圆角 7">
            <a:extLst>
              <a:ext uri="{FF2B5EF4-FFF2-40B4-BE49-F238E27FC236}">
                <a16:creationId xmlns:a16="http://schemas.microsoft.com/office/drawing/2014/main" id="{FEFCE427-9E3D-485A-9267-ADAB790607FD}"/>
              </a:ext>
            </a:extLst>
          </p:cNvPr>
          <p:cNvSpPr/>
          <p:nvPr/>
        </p:nvSpPr>
        <p:spPr>
          <a:xfrm>
            <a:off x="6476574" y="4904945"/>
            <a:ext cx="110836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latin typeface="MS Mincho" panose="02020609040205080304" pitchFamily="49" charset="-128"/>
                <a:ea typeface="MS Mincho" panose="02020609040205080304" pitchFamily="49" charset="-128"/>
              </a:rPr>
              <a:t>転置</a:t>
            </a:r>
            <a:endParaRPr kumimoji="1" lang="en-US" altLang="zh-CN" sz="1600" dirty="0">
              <a:latin typeface="MS Mincho" panose="02020609040205080304" pitchFamily="49" charset="-128"/>
              <a:ea typeface="MS Mincho" panose="02020609040205080304" pitchFamily="49" charset="-128"/>
            </a:endParaRPr>
          </a:p>
        </p:txBody>
      </p:sp>
      <p:sp>
        <p:nvSpPr>
          <p:cNvPr id="9" name="箭头: 下 8">
            <a:extLst>
              <a:ext uri="{FF2B5EF4-FFF2-40B4-BE49-F238E27FC236}">
                <a16:creationId xmlns:a16="http://schemas.microsoft.com/office/drawing/2014/main" id="{AD174736-B160-4729-AE3B-77F7674D123C}"/>
              </a:ext>
            </a:extLst>
          </p:cNvPr>
          <p:cNvSpPr/>
          <p:nvPr/>
        </p:nvSpPr>
        <p:spPr>
          <a:xfrm>
            <a:off x="7552766" y="2051772"/>
            <a:ext cx="193966" cy="391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0" name="箭头: 下 9">
            <a:extLst>
              <a:ext uri="{FF2B5EF4-FFF2-40B4-BE49-F238E27FC236}">
                <a16:creationId xmlns:a16="http://schemas.microsoft.com/office/drawing/2014/main" id="{76AF28D5-34F4-4049-A1B1-00130999C0AE}"/>
              </a:ext>
            </a:extLst>
          </p:cNvPr>
          <p:cNvSpPr/>
          <p:nvPr/>
        </p:nvSpPr>
        <p:spPr>
          <a:xfrm>
            <a:off x="7224721" y="3280111"/>
            <a:ext cx="193966" cy="3262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1" name="箭头: 下 10">
            <a:extLst>
              <a:ext uri="{FF2B5EF4-FFF2-40B4-BE49-F238E27FC236}">
                <a16:creationId xmlns:a16="http://schemas.microsoft.com/office/drawing/2014/main" id="{CF8259B6-65E6-430E-9BE4-830DD09C49E5}"/>
              </a:ext>
            </a:extLst>
          </p:cNvPr>
          <p:cNvSpPr/>
          <p:nvPr/>
        </p:nvSpPr>
        <p:spPr>
          <a:xfrm>
            <a:off x="6910119" y="4429915"/>
            <a:ext cx="193966" cy="391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2" name="箭头: 右弧形 11">
            <a:extLst>
              <a:ext uri="{FF2B5EF4-FFF2-40B4-BE49-F238E27FC236}">
                <a16:creationId xmlns:a16="http://schemas.microsoft.com/office/drawing/2014/main" id="{6AD9FDFF-5B66-42D7-97CE-CCB7C56D450F}"/>
              </a:ext>
            </a:extLst>
          </p:cNvPr>
          <p:cNvSpPr/>
          <p:nvPr/>
        </p:nvSpPr>
        <p:spPr>
          <a:xfrm rot="10800000">
            <a:off x="5816641" y="1402945"/>
            <a:ext cx="570412" cy="402352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600">
              <a:solidFill>
                <a:schemeClr val="tx1"/>
              </a:solidFill>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463D91C-C640-4D32-8DA9-3554BA85B9D2}"/>
                  </a:ext>
                </a:extLst>
              </p:cNvPr>
              <p:cNvSpPr txBox="1"/>
              <p:nvPr/>
            </p:nvSpPr>
            <p:spPr>
              <a:xfrm>
                <a:off x="1017690" y="2469142"/>
                <a:ext cx="2775375"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ⅇ</m:t>
                          </m:r>
                        </m:e>
                        <m:sup>
                          <m:r>
                            <a:rPr lang="en-US" i="1">
                              <a:latin typeface="Cambria Math" panose="02040503050406030204" pitchFamily="18" charset="0"/>
                            </a:rPr>
                            <m:t>ⅈ</m:t>
                          </m:r>
                          <m:r>
                            <a:rPr lang="en-US" i="1">
                              <a:latin typeface="Cambria Math" panose="02040503050406030204" pitchFamily="18" charset="0"/>
                            </a:rPr>
                            <m:t>𝛽</m:t>
                          </m:r>
                          <m:r>
                            <a:rPr lang="en-US" i="1">
                              <a:latin typeface="Cambria Math" panose="02040503050406030204" pitchFamily="18" charset="0"/>
                            </a:rPr>
                            <m:t>𝑝</m:t>
                          </m:r>
                        </m:sup>
                      </m:sSup>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13" name="文本框 12">
                <a:extLst>
                  <a:ext uri="{FF2B5EF4-FFF2-40B4-BE49-F238E27FC236}">
                    <a16:creationId xmlns:a16="http://schemas.microsoft.com/office/drawing/2014/main" id="{A463D91C-C640-4D32-8DA9-3554BA85B9D2}"/>
                  </a:ext>
                </a:extLst>
              </p:cNvPr>
              <p:cNvSpPr txBox="1">
                <a:spLocks noRot="1" noChangeAspect="1" noMove="1" noResize="1" noEditPoints="1" noAdjustHandles="1" noChangeArrowheads="1" noChangeShapeType="1" noTextEdit="1"/>
              </p:cNvSpPr>
              <p:nvPr/>
            </p:nvSpPr>
            <p:spPr>
              <a:xfrm>
                <a:off x="1017690" y="2469142"/>
                <a:ext cx="2775375" cy="289951"/>
              </a:xfrm>
              <a:prstGeom prst="rect">
                <a:avLst/>
              </a:prstGeom>
              <a:blipFill>
                <a:blip r:embed="rId4"/>
                <a:stretch>
                  <a:fillRect t="-4167"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9B80B19-6EFD-4648-A88C-A562B2D1CE63}"/>
                  </a:ext>
                </a:extLst>
              </p:cNvPr>
              <p:cNvSpPr txBox="1"/>
              <p:nvPr/>
            </p:nvSpPr>
            <p:spPr>
              <a:xfrm>
                <a:off x="-3392" y="3648805"/>
                <a:ext cx="574503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a:latin typeface="Cambria Math" panose="02040503050406030204" pitchFamily="18" charset="0"/>
                                </a:rPr>
                                <m:t>−1</m:t>
                              </m:r>
                            </m:e>
                          </m:d>
                        </m:e>
                        <m:sup>
                          <m:r>
                            <a:rPr lang="en-US" i="1">
                              <a:latin typeface="Cambria Math" panose="02040503050406030204" pitchFamily="18" charset="0"/>
                            </a:rPr>
                            <m:t>𝑝</m:t>
                          </m:r>
                        </m:sup>
                      </m:sSup>
                      <m:d>
                        <m:dPr>
                          <m:ctrlPr>
                            <a:rPr lang="en-US" i="1">
                              <a:latin typeface="Cambria Math" panose="02040503050406030204" pitchFamily="18" charset="0"/>
                            </a:rPr>
                          </m:ctrlPr>
                        </m:dPr>
                        <m:e>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r>
                            <a:rPr lang="en-US">
                              <a:latin typeface="Cambria Math" panose="02040503050406030204" pitchFamily="18" charset="0"/>
                            </a:rPr>
                            <m:t>−</m:t>
                          </m:r>
                          <m:r>
                            <a:rPr lang="en-US" i="1">
                              <a:latin typeface="Cambria Math" panose="02040503050406030204" pitchFamily="18" charset="0"/>
                            </a:rPr>
                            <m:t>𝑣</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r>
                            <a:rPr lang="en-US">
                              <a:latin typeface="Cambria Math" panose="02040503050406030204" pitchFamily="18" charset="0"/>
                            </a:rPr>
                            <m:t>+</m:t>
                          </m:r>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a:latin typeface="Cambria Math" panose="02040503050406030204" pitchFamily="18" charset="0"/>
                                </a:rPr>
                                <m:t>−</m:t>
                              </m:r>
                              <m:r>
                                <a:rPr lang="en-US" i="1">
                                  <a:latin typeface="Cambria Math" panose="02040503050406030204" pitchFamily="18" charset="0"/>
                                </a:rPr>
                                <m:t>𝐾</m:t>
                              </m:r>
                            </m:e>
                          </m:d>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14" name="文本框 13">
                <a:extLst>
                  <a:ext uri="{FF2B5EF4-FFF2-40B4-BE49-F238E27FC236}">
                    <a16:creationId xmlns:a16="http://schemas.microsoft.com/office/drawing/2014/main" id="{A9B80B19-6EFD-4648-A88C-A562B2D1CE63}"/>
                  </a:ext>
                </a:extLst>
              </p:cNvPr>
              <p:cNvSpPr txBox="1">
                <a:spLocks noRot="1" noChangeAspect="1" noMove="1" noResize="1" noEditPoints="1" noAdjustHandles="1" noChangeArrowheads="1" noChangeShapeType="1" noTextEdit="1"/>
              </p:cNvSpPr>
              <p:nvPr/>
            </p:nvSpPr>
            <p:spPr>
              <a:xfrm>
                <a:off x="-3392" y="3648805"/>
                <a:ext cx="5745034" cy="298415"/>
              </a:xfrm>
              <a:prstGeom prst="rect">
                <a:avLst/>
              </a:prstGeom>
              <a:blipFill>
                <a:blip r:embed="rId5"/>
                <a:stretch>
                  <a:fillRect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FD33886-6AC7-4F2B-B6E8-826878348B69}"/>
                  </a:ext>
                </a:extLst>
              </p:cNvPr>
              <p:cNvSpPr txBox="1"/>
              <p:nvPr/>
            </p:nvSpPr>
            <p:spPr>
              <a:xfrm>
                <a:off x="821326" y="4278575"/>
                <a:ext cx="3349891" cy="1086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𝐾</m:t>
                          </m:r>
                        </m:sub>
                        <m:sup>
                          <m:r>
                            <a:rPr lang="en-US" i="1">
                              <a:latin typeface="Cambria Math" panose="02040503050406030204" pitchFamily="18" charset="0"/>
                            </a:rPr>
                            <m:t>𝐾</m:t>
                          </m:r>
                        </m:sup>
                        <m:e>
                          <m:r>
                            <a:rPr lang="en-US" i="1">
                              <a:latin typeface="Cambria Math" panose="02040503050406030204" pitchFamily="18" charset="0"/>
                            </a:rPr>
                            <m:t>𝐺</m:t>
                          </m:r>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𝑓</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e>
                          </m:d>
                        </m:e>
                      </m:nary>
                      <m:r>
                        <a:rPr lang="en-US" altLang="ja-JP" i="1">
                          <a:latin typeface="Cambria Math" panose="02040503050406030204" pitchFamily="18" charset="0"/>
                          <a:ea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𝑝</m:t>
                          </m:r>
                          <m:r>
                            <a:rPr lang="en-US" i="1">
                              <a:latin typeface="Cambria Math" panose="02040503050406030204" pitchFamily="18" charset="0"/>
                            </a:rPr>
                            <m:t>=0</m:t>
                          </m:r>
                        </m:sub>
                        <m:sup>
                          <m:r>
                            <a:rPr lang="en-US" i="1">
                              <a:latin typeface="Cambria Math" panose="02040503050406030204" pitchFamily="18" charset="0"/>
                            </a:rPr>
                            <m:t>𝑃</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e>
                      </m:nary>
                    </m:oMath>
                  </m:oMathPara>
                </a14:m>
                <a:endParaRPr lang="en-US" i="1" dirty="0">
                  <a:latin typeface="MS Mincho" panose="02020609040205080304" pitchFamily="49" charset="-128"/>
                  <a:ea typeface="MS Mincho" panose="02020609040205080304" pitchFamily="49" charset="-128"/>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 </m:t>
                      </m:r>
                    </m:oMath>
                  </m:oMathPara>
                </a14:m>
                <a:endParaRPr lang="en-US" dirty="0">
                  <a:latin typeface="MS Mincho" panose="02020609040205080304" pitchFamily="49" charset="-128"/>
                  <a:ea typeface="MS Mincho" panose="02020609040205080304" pitchFamily="49" charset="-128"/>
                </a:endParaRPr>
              </a:p>
            </p:txBody>
          </p:sp>
        </mc:Choice>
        <mc:Fallback xmlns="">
          <p:sp>
            <p:nvSpPr>
              <p:cNvPr id="15" name="文本框 14">
                <a:extLst>
                  <a:ext uri="{FF2B5EF4-FFF2-40B4-BE49-F238E27FC236}">
                    <a16:creationId xmlns:a16="http://schemas.microsoft.com/office/drawing/2014/main" id="{BFD33886-6AC7-4F2B-B6E8-826878348B69}"/>
                  </a:ext>
                </a:extLst>
              </p:cNvPr>
              <p:cNvSpPr txBox="1">
                <a:spLocks noRot="1" noChangeAspect="1" noMove="1" noResize="1" noEditPoints="1" noAdjustHandles="1" noChangeArrowheads="1" noChangeShapeType="1" noTextEdit="1"/>
              </p:cNvSpPr>
              <p:nvPr/>
            </p:nvSpPr>
            <p:spPr>
              <a:xfrm>
                <a:off x="821326" y="4278575"/>
                <a:ext cx="3349891" cy="108632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B8870C7-39AF-4400-B8F5-0F91B5D43AD4}"/>
                  </a:ext>
                </a:extLst>
              </p:cNvPr>
              <p:cNvSpPr txBox="1"/>
              <p:nvPr/>
            </p:nvSpPr>
            <p:spPr>
              <a:xfrm>
                <a:off x="821326" y="5078067"/>
                <a:ext cx="3441904" cy="8093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𝐾</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𝑑</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r>
                            <a:rPr lang="en-US" i="1">
                              <a:latin typeface="Cambria Math" panose="02040503050406030204" pitchFamily="18" charset="0"/>
                            </a:rPr>
                            <m:t>𝑓</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e>
                          </m:d>
                        </m:e>
                      </m:nary>
                      <m:r>
                        <a:rPr lang="en-US" altLang="ja-JP" i="1">
                          <a:latin typeface="Cambria Math" panose="02040503050406030204" pitchFamily="18" charset="0"/>
                          <a:ea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𝑝</m:t>
                          </m:r>
                          <m:r>
                            <a:rPr lang="en-US" i="1">
                              <a:latin typeface="Cambria Math" panose="02040503050406030204" pitchFamily="18" charset="0"/>
                            </a:rPr>
                            <m:t>=0</m:t>
                          </m:r>
                        </m:sub>
                        <m:sup>
                          <m:r>
                            <a:rPr lang="en-US" i="1">
                              <a:latin typeface="Cambria Math" panose="02040503050406030204" pitchFamily="18" charset="0"/>
                            </a:rPr>
                            <m:t>𝑃</m:t>
                          </m:r>
                        </m:sup>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𝑝</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e>
                      </m:nary>
                    </m:oMath>
                  </m:oMathPara>
                </a14:m>
                <a:endParaRPr lang="en-US" dirty="0">
                  <a:latin typeface="MS Mincho" panose="02020609040205080304" pitchFamily="49" charset="-128"/>
                  <a:ea typeface="MS Mincho" panose="02020609040205080304" pitchFamily="49" charset="-128"/>
                </a:endParaRPr>
              </a:p>
            </p:txBody>
          </p:sp>
        </mc:Choice>
        <mc:Fallback xmlns="">
          <p:sp>
            <p:nvSpPr>
              <p:cNvPr id="16" name="文本框 15">
                <a:extLst>
                  <a:ext uri="{FF2B5EF4-FFF2-40B4-BE49-F238E27FC236}">
                    <a16:creationId xmlns:a16="http://schemas.microsoft.com/office/drawing/2014/main" id="{6B8870C7-39AF-4400-B8F5-0F91B5D43AD4}"/>
                  </a:ext>
                </a:extLst>
              </p:cNvPr>
              <p:cNvSpPr txBox="1">
                <a:spLocks noRot="1" noChangeAspect="1" noMove="1" noResize="1" noEditPoints="1" noAdjustHandles="1" noChangeArrowheads="1" noChangeShapeType="1" noTextEdit="1"/>
              </p:cNvSpPr>
              <p:nvPr/>
            </p:nvSpPr>
            <p:spPr>
              <a:xfrm>
                <a:off x="821326" y="5078067"/>
                <a:ext cx="3441904" cy="809324"/>
              </a:xfrm>
              <a:prstGeom prst="rect">
                <a:avLst/>
              </a:prstGeom>
              <a:blipFill>
                <a:blip r:embed="rId7"/>
                <a:stretch>
                  <a:fillRect/>
                </a:stretch>
              </a:blipFill>
            </p:spPr>
            <p:txBody>
              <a:bodyPr/>
              <a:lstStyle/>
              <a:p>
                <a:r>
                  <a:rPr lang="en-US">
                    <a:noFill/>
                  </a:rPr>
                  <a:t> </a:t>
                </a:r>
              </a:p>
            </p:txBody>
          </p:sp>
        </mc:Fallback>
      </mc:AlternateContent>
      <p:cxnSp>
        <p:nvCxnSpPr>
          <p:cNvPr id="3" name="直接连接符 2">
            <a:extLst>
              <a:ext uri="{FF2B5EF4-FFF2-40B4-BE49-F238E27FC236}">
                <a16:creationId xmlns:a16="http://schemas.microsoft.com/office/drawing/2014/main" id="{079D963C-399A-4577-8EFD-7F359E0F29C0}"/>
              </a:ext>
            </a:extLst>
          </p:cNvPr>
          <p:cNvCxnSpPr>
            <a:cxnSpLocks/>
          </p:cNvCxnSpPr>
          <p:nvPr/>
        </p:nvCxnSpPr>
        <p:spPr>
          <a:xfrm>
            <a:off x="165864" y="3112624"/>
            <a:ext cx="513923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箭头: 下 16">
            <a:extLst>
              <a:ext uri="{FF2B5EF4-FFF2-40B4-BE49-F238E27FC236}">
                <a16:creationId xmlns:a16="http://schemas.microsoft.com/office/drawing/2014/main" id="{4CF7D3E3-04AC-44E8-A30A-208B8D76CAAF}"/>
              </a:ext>
            </a:extLst>
          </p:cNvPr>
          <p:cNvSpPr/>
          <p:nvPr/>
        </p:nvSpPr>
        <p:spPr>
          <a:xfrm>
            <a:off x="8222243" y="3255674"/>
            <a:ext cx="193966" cy="3262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8" name="箭头: 下 17">
            <a:extLst>
              <a:ext uri="{FF2B5EF4-FFF2-40B4-BE49-F238E27FC236}">
                <a16:creationId xmlns:a16="http://schemas.microsoft.com/office/drawing/2014/main" id="{23064DBC-A3F7-4A3B-B204-125F80AFA68F}"/>
              </a:ext>
            </a:extLst>
          </p:cNvPr>
          <p:cNvSpPr/>
          <p:nvPr/>
        </p:nvSpPr>
        <p:spPr>
          <a:xfrm>
            <a:off x="8416209" y="4405537"/>
            <a:ext cx="193966" cy="135137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9" name="箭头: 下 18">
            <a:extLst>
              <a:ext uri="{FF2B5EF4-FFF2-40B4-BE49-F238E27FC236}">
                <a16:creationId xmlns:a16="http://schemas.microsoft.com/office/drawing/2014/main" id="{C3E8E18D-03AF-4689-8B06-16C0F83FCDEF}"/>
              </a:ext>
            </a:extLst>
          </p:cNvPr>
          <p:cNvSpPr/>
          <p:nvPr/>
        </p:nvSpPr>
        <p:spPr>
          <a:xfrm>
            <a:off x="7681916" y="684524"/>
            <a:ext cx="202259" cy="574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2" name="文本框 1">
            <a:extLst>
              <a:ext uri="{FF2B5EF4-FFF2-40B4-BE49-F238E27FC236}">
                <a16:creationId xmlns:a16="http://schemas.microsoft.com/office/drawing/2014/main" id="{30AD5264-93AA-4CAA-BAB6-DA8BF726C0B1}"/>
              </a:ext>
            </a:extLst>
          </p:cNvPr>
          <p:cNvSpPr txBox="1"/>
          <p:nvPr/>
        </p:nvSpPr>
        <p:spPr>
          <a:xfrm>
            <a:off x="7218862" y="684523"/>
            <a:ext cx="430887" cy="502702"/>
          </a:xfrm>
          <a:prstGeom prst="rect">
            <a:avLst/>
          </a:prstGeom>
          <a:noFill/>
        </p:spPr>
        <p:txBody>
          <a:bodyPr vert="eaVert" wrap="none" rtlCol="0">
            <a:spAutoFit/>
          </a:bodyPr>
          <a:lstStyle/>
          <a:p>
            <a:r>
              <a:rPr kumimoji="1" lang="ja-JP" altLang="en-US" sz="1600" dirty="0">
                <a:latin typeface="MS Mincho" panose="02020609040205080304" pitchFamily="49" charset="-128"/>
                <a:ea typeface="MS Mincho" panose="02020609040205080304" pitchFamily="49" charset="-128"/>
              </a:rPr>
              <a:t>入力</a:t>
            </a:r>
          </a:p>
        </p:txBody>
      </p:sp>
      <p:sp>
        <p:nvSpPr>
          <p:cNvPr id="21" name="箭头: 下 20">
            <a:extLst>
              <a:ext uri="{FF2B5EF4-FFF2-40B4-BE49-F238E27FC236}">
                <a16:creationId xmlns:a16="http://schemas.microsoft.com/office/drawing/2014/main" id="{0E4E36BE-3291-4838-8EB0-E694A08E5844}"/>
              </a:ext>
            </a:extLst>
          </p:cNvPr>
          <p:cNvSpPr/>
          <p:nvPr/>
        </p:nvSpPr>
        <p:spPr>
          <a:xfrm>
            <a:off x="7884176" y="2051771"/>
            <a:ext cx="193966" cy="3918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23" name="文本框 22">
            <a:extLst>
              <a:ext uri="{FF2B5EF4-FFF2-40B4-BE49-F238E27FC236}">
                <a16:creationId xmlns:a16="http://schemas.microsoft.com/office/drawing/2014/main" id="{3DCF8EFE-FD28-4B0B-AC62-799BF1840651}"/>
              </a:ext>
            </a:extLst>
          </p:cNvPr>
          <p:cNvSpPr txBox="1"/>
          <p:nvPr/>
        </p:nvSpPr>
        <p:spPr>
          <a:xfrm>
            <a:off x="8525536" y="4792943"/>
            <a:ext cx="430887" cy="502702"/>
          </a:xfrm>
          <a:prstGeom prst="rect">
            <a:avLst/>
          </a:prstGeom>
          <a:noFill/>
        </p:spPr>
        <p:txBody>
          <a:bodyPr vert="eaVert" wrap="none" rtlCol="0">
            <a:spAutoFit/>
          </a:bodyPr>
          <a:lstStyle/>
          <a:p>
            <a:r>
              <a:rPr kumimoji="1" lang="ja-JP" altLang="en-US" sz="1600" dirty="0">
                <a:latin typeface="MS Mincho" panose="02020609040205080304" pitchFamily="49" charset="-128"/>
                <a:ea typeface="MS Mincho" panose="02020609040205080304" pitchFamily="49" charset="-128"/>
              </a:rPr>
              <a:t>出力</a:t>
            </a:r>
          </a:p>
        </p:txBody>
      </p:sp>
      <p:sp>
        <p:nvSpPr>
          <p:cNvPr id="24" name="灯片编号占位符 23">
            <a:extLst>
              <a:ext uri="{FF2B5EF4-FFF2-40B4-BE49-F238E27FC236}">
                <a16:creationId xmlns:a16="http://schemas.microsoft.com/office/drawing/2014/main" id="{D9F72AEE-4C60-4967-AAF0-A6B537B08735}"/>
              </a:ext>
            </a:extLst>
          </p:cNvPr>
          <p:cNvSpPr>
            <a:spLocks noGrp="1"/>
          </p:cNvSpPr>
          <p:nvPr>
            <p:ph type="sldNum" sz="quarter" idx="12"/>
          </p:nvPr>
        </p:nvSpPr>
        <p:spPr/>
        <p:txBody>
          <a:bodyPr/>
          <a:lstStyle/>
          <a:p>
            <a:fld id="{BE1C31B4-989A-4199-8290-6539FD731A94}" type="slidenum">
              <a:rPr lang="en-US" smtClean="0"/>
              <a:t>11</a:t>
            </a:fld>
            <a:endParaRPr lang="en-US"/>
          </a:p>
        </p:txBody>
      </p:sp>
    </p:spTree>
    <p:extLst>
      <p:ext uri="{BB962C8B-B14F-4D97-AF65-F5344CB8AC3E}">
        <p14:creationId xmlns:p14="http://schemas.microsoft.com/office/powerpoint/2010/main" val="22122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AB40A7C-4991-4F63-BF36-C26107C278D8}"/>
              </a:ext>
            </a:extLst>
          </p:cNvPr>
          <p:cNvSpPr/>
          <p:nvPr/>
        </p:nvSpPr>
        <p:spPr>
          <a:xfrm>
            <a:off x="5509392" y="2453640"/>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A[0]</a:t>
            </a:r>
          </a:p>
          <a:p>
            <a:pPr algn="ctr"/>
            <a:r>
              <a:rPr lang="en-US" altLang="ja-JP" sz="1600" dirty="0">
                <a:latin typeface="MS Mincho" panose="02020609040205080304" pitchFamily="49" charset="-128"/>
                <a:ea typeface="MS Mincho" panose="02020609040205080304" pitchFamily="49" charset="-128"/>
              </a:rPr>
              <a:t>B[0]</a:t>
            </a:r>
            <a:endParaRPr kumimoji="1" lang="ja-JP" altLang="en-US" sz="1600" dirty="0">
              <a:latin typeface="MS Mincho" panose="02020609040205080304" pitchFamily="49" charset="-128"/>
              <a:ea typeface="MS Mincho" panose="02020609040205080304" pitchFamily="49" charset="-128"/>
            </a:endParaRPr>
          </a:p>
        </p:txBody>
      </p:sp>
      <p:cxnSp>
        <p:nvCxnSpPr>
          <p:cNvPr id="4" name="直接箭头连接符 3">
            <a:extLst>
              <a:ext uri="{FF2B5EF4-FFF2-40B4-BE49-F238E27FC236}">
                <a16:creationId xmlns:a16="http://schemas.microsoft.com/office/drawing/2014/main" id="{E22DB3F1-89BA-4E12-8CDB-910800E1E96B}"/>
              </a:ext>
            </a:extLst>
          </p:cNvPr>
          <p:cNvCxnSpPr>
            <a:cxnSpLocks/>
          </p:cNvCxnSpPr>
          <p:nvPr/>
        </p:nvCxnSpPr>
        <p:spPr>
          <a:xfrm>
            <a:off x="5827354" y="1325288"/>
            <a:ext cx="0" cy="104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B25D540-6D2C-4FE8-97CD-E46E7E794763}"/>
              </a:ext>
            </a:extLst>
          </p:cNvPr>
          <p:cNvSpPr/>
          <p:nvPr/>
        </p:nvSpPr>
        <p:spPr>
          <a:xfrm>
            <a:off x="6371838" y="2453640"/>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A[1]</a:t>
            </a:r>
          </a:p>
          <a:p>
            <a:pPr algn="ctr"/>
            <a:r>
              <a:rPr lang="en-US" altLang="ja-JP" sz="1600" dirty="0">
                <a:latin typeface="MS Mincho" panose="02020609040205080304" pitchFamily="49" charset="-128"/>
                <a:ea typeface="MS Mincho" panose="02020609040205080304" pitchFamily="49" charset="-128"/>
              </a:rPr>
              <a:t>B[1]</a:t>
            </a:r>
            <a:endParaRPr kumimoji="1" lang="ja-JP" altLang="en-US" sz="1600" dirty="0">
              <a:latin typeface="MS Mincho" panose="02020609040205080304" pitchFamily="49" charset="-128"/>
              <a:ea typeface="MS Mincho" panose="02020609040205080304" pitchFamily="49" charset="-128"/>
            </a:endParaRPr>
          </a:p>
        </p:txBody>
      </p:sp>
      <p:sp>
        <p:nvSpPr>
          <p:cNvPr id="6" name="矩形 5">
            <a:extLst>
              <a:ext uri="{FF2B5EF4-FFF2-40B4-BE49-F238E27FC236}">
                <a16:creationId xmlns:a16="http://schemas.microsoft.com/office/drawing/2014/main" id="{E4F8C874-698C-4D1F-9916-33E0BC6E3023}"/>
              </a:ext>
            </a:extLst>
          </p:cNvPr>
          <p:cNvSpPr/>
          <p:nvPr/>
        </p:nvSpPr>
        <p:spPr>
          <a:xfrm>
            <a:off x="7282774" y="2453640"/>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A[2]</a:t>
            </a:r>
          </a:p>
          <a:p>
            <a:pPr algn="ctr"/>
            <a:r>
              <a:rPr lang="en-US" altLang="ja-JP" sz="1600" dirty="0">
                <a:latin typeface="MS Mincho" panose="02020609040205080304" pitchFamily="49" charset="-128"/>
                <a:ea typeface="MS Mincho" panose="02020609040205080304" pitchFamily="49" charset="-128"/>
              </a:rPr>
              <a:t>B[2]</a:t>
            </a:r>
            <a:endParaRPr kumimoji="1" lang="ja-JP" altLang="en-US" sz="1600" dirty="0">
              <a:latin typeface="MS Mincho" panose="02020609040205080304" pitchFamily="49" charset="-128"/>
              <a:ea typeface="MS Mincho" panose="02020609040205080304" pitchFamily="49" charset="-128"/>
            </a:endParaRPr>
          </a:p>
        </p:txBody>
      </p:sp>
      <p:sp>
        <p:nvSpPr>
          <p:cNvPr id="7" name="矩形 6">
            <a:extLst>
              <a:ext uri="{FF2B5EF4-FFF2-40B4-BE49-F238E27FC236}">
                <a16:creationId xmlns:a16="http://schemas.microsoft.com/office/drawing/2014/main" id="{2609CB58-F9FD-4B43-ADE1-F27948AD4E4E}"/>
              </a:ext>
            </a:extLst>
          </p:cNvPr>
          <p:cNvSpPr/>
          <p:nvPr/>
        </p:nvSpPr>
        <p:spPr>
          <a:xfrm>
            <a:off x="8193711" y="2453640"/>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A[3]</a:t>
            </a:r>
          </a:p>
          <a:p>
            <a:pPr algn="ctr"/>
            <a:r>
              <a:rPr lang="en-US" altLang="ja-JP" sz="1600" dirty="0">
                <a:latin typeface="MS Mincho" panose="02020609040205080304" pitchFamily="49" charset="-128"/>
                <a:ea typeface="MS Mincho" panose="02020609040205080304" pitchFamily="49" charset="-128"/>
              </a:rPr>
              <a:t>B[3]</a:t>
            </a:r>
            <a:endParaRPr kumimoji="1" lang="ja-JP" altLang="en-US" sz="1600" dirty="0">
              <a:latin typeface="MS Mincho" panose="02020609040205080304" pitchFamily="49" charset="-128"/>
              <a:ea typeface="MS Mincho" panose="02020609040205080304" pitchFamily="49" charset="-128"/>
            </a:endParaRPr>
          </a:p>
        </p:txBody>
      </p:sp>
      <p:sp>
        <p:nvSpPr>
          <p:cNvPr id="8" name="矩形 7">
            <a:extLst>
              <a:ext uri="{FF2B5EF4-FFF2-40B4-BE49-F238E27FC236}">
                <a16:creationId xmlns:a16="http://schemas.microsoft.com/office/drawing/2014/main" id="{1969C670-654C-4123-B7CB-76157EB35467}"/>
              </a:ext>
            </a:extLst>
          </p:cNvPr>
          <p:cNvSpPr/>
          <p:nvPr/>
        </p:nvSpPr>
        <p:spPr>
          <a:xfrm>
            <a:off x="1051690" y="4033059"/>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0" name="矩形 9">
            <a:extLst>
              <a:ext uri="{FF2B5EF4-FFF2-40B4-BE49-F238E27FC236}">
                <a16:creationId xmlns:a16="http://schemas.microsoft.com/office/drawing/2014/main" id="{F138A9F2-8E49-438A-BC35-550B3570385E}"/>
              </a:ext>
            </a:extLst>
          </p:cNvPr>
          <p:cNvSpPr/>
          <p:nvPr/>
        </p:nvSpPr>
        <p:spPr>
          <a:xfrm>
            <a:off x="1914136" y="4033059"/>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latin typeface="MS Mincho" panose="02020609040205080304" pitchFamily="49" charset="-128"/>
                <a:ea typeface="MS Mincho" panose="02020609040205080304" pitchFamily="49" charset="-128"/>
              </a:rPr>
              <a:t>A[1]</a:t>
            </a:r>
          </a:p>
          <a:p>
            <a:pPr algn="ctr"/>
            <a:r>
              <a:rPr lang="en-US" altLang="ja-JP" sz="1600" dirty="0">
                <a:latin typeface="MS Mincho" panose="02020609040205080304" pitchFamily="49" charset="-128"/>
                <a:ea typeface="MS Mincho" panose="02020609040205080304" pitchFamily="49" charset="-128"/>
              </a:rPr>
              <a:t>B[1]</a:t>
            </a:r>
            <a:endParaRPr kumimoji="1" lang="ja-JP" altLang="en-US" sz="1600" dirty="0">
              <a:latin typeface="MS Mincho" panose="02020609040205080304" pitchFamily="49" charset="-128"/>
              <a:ea typeface="MS Mincho" panose="02020609040205080304" pitchFamily="49" charset="-128"/>
            </a:endParaRPr>
          </a:p>
        </p:txBody>
      </p:sp>
      <p:sp>
        <p:nvSpPr>
          <p:cNvPr id="11" name="矩形 10">
            <a:extLst>
              <a:ext uri="{FF2B5EF4-FFF2-40B4-BE49-F238E27FC236}">
                <a16:creationId xmlns:a16="http://schemas.microsoft.com/office/drawing/2014/main" id="{0EF131A8-0A0F-4197-B8FE-35FBFD64CFE0}"/>
              </a:ext>
            </a:extLst>
          </p:cNvPr>
          <p:cNvSpPr/>
          <p:nvPr/>
        </p:nvSpPr>
        <p:spPr>
          <a:xfrm>
            <a:off x="2825073" y="4033059"/>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2" name="矩形 11">
            <a:extLst>
              <a:ext uri="{FF2B5EF4-FFF2-40B4-BE49-F238E27FC236}">
                <a16:creationId xmlns:a16="http://schemas.microsoft.com/office/drawing/2014/main" id="{C76E751A-324A-4702-B45F-0A3BDD27A9A3}"/>
              </a:ext>
            </a:extLst>
          </p:cNvPr>
          <p:cNvSpPr/>
          <p:nvPr/>
        </p:nvSpPr>
        <p:spPr>
          <a:xfrm>
            <a:off x="3736009" y="4033058"/>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3" name="矩形 12">
            <a:extLst>
              <a:ext uri="{FF2B5EF4-FFF2-40B4-BE49-F238E27FC236}">
                <a16:creationId xmlns:a16="http://schemas.microsoft.com/office/drawing/2014/main" id="{6A1A26F9-CBA8-4CE6-87C6-1C55298D6AD1}"/>
              </a:ext>
            </a:extLst>
          </p:cNvPr>
          <p:cNvSpPr/>
          <p:nvPr/>
        </p:nvSpPr>
        <p:spPr>
          <a:xfrm>
            <a:off x="1051690" y="5487786"/>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5" name="矩形 14">
            <a:extLst>
              <a:ext uri="{FF2B5EF4-FFF2-40B4-BE49-F238E27FC236}">
                <a16:creationId xmlns:a16="http://schemas.microsoft.com/office/drawing/2014/main" id="{F4FB6790-0101-4973-9E40-A60317BE0A49}"/>
              </a:ext>
            </a:extLst>
          </p:cNvPr>
          <p:cNvSpPr/>
          <p:nvPr/>
        </p:nvSpPr>
        <p:spPr>
          <a:xfrm>
            <a:off x="1914136" y="5487786"/>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6" name="矩形 15">
            <a:extLst>
              <a:ext uri="{FF2B5EF4-FFF2-40B4-BE49-F238E27FC236}">
                <a16:creationId xmlns:a16="http://schemas.microsoft.com/office/drawing/2014/main" id="{0F8A8A4F-8AB4-42AB-8C66-BC223A0BBDE1}"/>
              </a:ext>
            </a:extLst>
          </p:cNvPr>
          <p:cNvSpPr/>
          <p:nvPr/>
        </p:nvSpPr>
        <p:spPr>
          <a:xfrm>
            <a:off x="2825073" y="5487786"/>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latin typeface="MS Mincho" panose="02020609040205080304" pitchFamily="49" charset="-128"/>
                <a:ea typeface="MS Mincho" panose="02020609040205080304" pitchFamily="49" charset="-128"/>
              </a:rPr>
              <a:t>A[2]</a:t>
            </a:r>
          </a:p>
          <a:p>
            <a:pPr algn="ctr"/>
            <a:r>
              <a:rPr kumimoji="1" lang="en-US" altLang="ja-JP" sz="1600">
                <a:latin typeface="MS Mincho" panose="02020609040205080304" pitchFamily="49" charset="-128"/>
                <a:ea typeface="MS Mincho" panose="02020609040205080304" pitchFamily="49" charset="-128"/>
              </a:rPr>
              <a:t>B[2]</a:t>
            </a:r>
            <a:endParaRPr kumimoji="1" lang="ja-JP" altLang="en-US" sz="1600" dirty="0">
              <a:latin typeface="MS Mincho" panose="02020609040205080304" pitchFamily="49" charset="-128"/>
              <a:ea typeface="MS Mincho" panose="02020609040205080304" pitchFamily="49" charset="-128"/>
            </a:endParaRPr>
          </a:p>
        </p:txBody>
      </p:sp>
      <p:sp>
        <p:nvSpPr>
          <p:cNvPr id="17" name="矩形 16">
            <a:extLst>
              <a:ext uri="{FF2B5EF4-FFF2-40B4-BE49-F238E27FC236}">
                <a16:creationId xmlns:a16="http://schemas.microsoft.com/office/drawing/2014/main" id="{95FF22D6-9D14-467B-8C87-A2E7BCC4F525}"/>
              </a:ext>
            </a:extLst>
          </p:cNvPr>
          <p:cNvSpPr/>
          <p:nvPr/>
        </p:nvSpPr>
        <p:spPr>
          <a:xfrm>
            <a:off x="3736009" y="5487785"/>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latin typeface="MS Mincho" panose="02020609040205080304" pitchFamily="49" charset="-128"/>
              <a:ea typeface="MS Mincho" panose="02020609040205080304" pitchFamily="49" charset="-128"/>
            </a:endParaRPr>
          </a:p>
        </p:txBody>
      </p:sp>
      <p:sp>
        <p:nvSpPr>
          <p:cNvPr id="18" name="文本框 17">
            <a:extLst>
              <a:ext uri="{FF2B5EF4-FFF2-40B4-BE49-F238E27FC236}">
                <a16:creationId xmlns:a16="http://schemas.microsoft.com/office/drawing/2014/main" id="{2E3E8F74-24B8-4D36-9754-8689D8ACDB31}"/>
              </a:ext>
            </a:extLst>
          </p:cNvPr>
          <p:cNvSpPr txBox="1"/>
          <p:nvPr/>
        </p:nvSpPr>
        <p:spPr>
          <a:xfrm>
            <a:off x="263893" y="2607252"/>
            <a:ext cx="952141" cy="338554"/>
          </a:xfrm>
          <a:prstGeom prst="rect">
            <a:avLst/>
          </a:prstGeom>
          <a:noFill/>
        </p:spPr>
        <p:txBody>
          <a:bodyPr wrap="square" rtlCol="0">
            <a:spAutoFit/>
          </a:bodyPr>
          <a:lstStyle/>
          <a:p>
            <a:r>
              <a:rPr kumimoji="1" lang="en-US" altLang="zh-CN" sz="1600" dirty="0">
                <a:latin typeface="MS Mincho" panose="02020609040205080304" pitchFamily="49" charset="-128"/>
                <a:ea typeface="MS Mincho" panose="02020609040205080304" pitchFamily="49" charset="-128"/>
              </a:rPr>
              <a:t>step1</a:t>
            </a:r>
            <a:endParaRPr kumimoji="1" lang="ja-JP" altLang="en-US" sz="1600" dirty="0">
              <a:latin typeface="MS Mincho" panose="02020609040205080304" pitchFamily="49" charset="-128"/>
              <a:ea typeface="MS Mincho" panose="02020609040205080304" pitchFamily="49" charset="-128"/>
            </a:endParaRPr>
          </a:p>
        </p:txBody>
      </p:sp>
      <p:sp>
        <p:nvSpPr>
          <p:cNvPr id="19" name="文本框 18">
            <a:extLst>
              <a:ext uri="{FF2B5EF4-FFF2-40B4-BE49-F238E27FC236}">
                <a16:creationId xmlns:a16="http://schemas.microsoft.com/office/drawing/2014/main" id="{63B162FE-D95B-4D1C-9245-410FB08DFBE9}"/>
              </a:ext>
            </a:extLst>
          </p:cNvPr>
          <p:cNvSpPr txBox="1"/>
          <p:nvPr/>
        </p:nvSpPr>
        <p:spPr>
          <a:xfrm>
            <a:off x="263893" y="5741467"/>
            <a:ext cx="952141" cy="338554"/>
          </a:xfrm>
          <a:prstGeom prst="rect">
            <a:avLst/>
          </a:prstGeom>
          <a:noFill/>
        </p:spPr>
        <p:txBody>
          <a:bodyPr wrap="square" rtlCol="0">
            <a:spAutoFit/>
          </a:bodyPr>
          <a:lstStyle/>
          <a:p>
            <a:r>
              <a:rPr kumimoji="1" lang="en-US" altLang="zh-CN" sz="1600" dirty="0">
                <a:latin typeface="MS Mincho" panose="02020609040205080304" pitchFamily="49" charset="-128"/>
                <a:ea typeface="MS Mincho" panose="02020609040205080304" pitchFamily="49" charset="-128"/>
              </a:rPr>
              <a:t>step3</a:t>
            </a:r>
            <a:endParaRPr kumimoji="1" lang="ja-JP" altLang="en-US" sz="1600" dirty="0">
              <a:latin typeface="MS Mincho" panose="02020609040205080304" pitchFamily="49" charset="-128"/>
              <a:ea typeface="MS Mincho" panose="02020609040205080304" pitchFamily="49" charset="-128"/>
            </a:endParaRPr>
          </a:p>
        </p:txBody>
      </p:sp>
      <p:sp>
        <p:nvSpPr>
          <p:cNvPr id="20" name="文本框 19">
            <a:extLst>
              <a:ext uri="{FF2B5EF4-FFF2-40B4-BE49-F238E27FC236}">
                <a16:creationId xmlns:a16="http://schemas.microsoft.com/office/drawing/2014/main" id="{099F3F3B-C7B7-4F28-99C3-7C1316E926BE}"/>
              </a:ext>
            </a:extLst>
          </p:cNvPr>
          <p:cNvSpPr txBox="1"/>
          <p:nvPr/>
        </p:nvSpPr>
        <p:spPr>
          <a:xfrm>
            <a:off x="269208" y="4258998"/>
            <a:ext cx="952141" cy="338554"/>
          </a:xfrm>
          <a:prstGeom prst="rect">
            <a:avLst/>
          </a:prstGeom>
          <a:noFill/>
        </p:spPr>
        <p:txBody>
          <a:bodyPr wrap="square" rtlCol="0">
            <a:spAutoFit/>
          </a:bodyPr>
          <a:lstStyle/>
          <a:p>
            <a:r>
              <a:rPr kumimoji="1" lang="en-US" altLang="zh-CN" sz="1600" dirty="0">
                <a:latin typeface="MS Mincho" panose="02020609040205080304" pitchFamily="49" charset="-128"/>
                <a:ea typeface="MS Mincho" panose="02020609040205080304" pitchFamily="49" charset="-128"/>
              </a:rPr>
              <a:t>step2</a:t>
            </a:r>
            <a:endParaRPr kumimoji="1" lang="ja-JP" altLang="en-US" sz="1600" dirty="0">
              <a:latin typeface="MS Mincho" panose="02020609040205080304" pitchFamily="49" charset="-128"/>
              <a:ea typeface="MS Mincho" panose="02020609040205080304" pitchFamily="49" charset="-128"/>
            </a:endParaRPr>
          </a:p>
        </p:txBody>
      </p:sp>
      <p:sp>
        <p:nvSpPr>
          <p:cNvPr id="21" name="矩形 20">
            <a:extLst>
              <a:ext uri="{FF2B5EF4-FFF2-40B4-BE49-F238E27FC236}">
                <a16:creationId xmlns:a16="http://schemas.microsoft.com/office/drawing/2014/main" id="{8D1FC6FA-DF26-4344-98A1-741810D55EA9}"/>
              </a:ext>
            </a:extLst>
          </p:cNvPr>
          <p:cNvSpPr/>
          <p:nvPr/>
        </p:nvSpPr>
        <p:spPr>
          <a:xfrm>
            <a:off x="1075935" y="2453642"/>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MS Mincho" panose="02020609040205080304" pitchFamily="49" charset="-128"/>
                <a:ea typeface="MS Mincho" panose="02020609040205080304" pitchFamily="49" charset="-128"/>
              </a:rPr>
              <a:t>A[0]</a:t>
            </a:r>
          </a:p>
          <a:p>
            <a:pPr algn="ctr"/>
            <a:r>
              <a:rPr lang="en-US" altLang="ja-JP" sz="1600" dirty="0">
                <a:latin typeface="MS Mincho" panose="02020609040205080304" pitchFamily="49" charset="-128"/>
                <a:ea typeface="MS Mincho" panose="02020609040205080304" pitchFamily="49" charset="-128"/>
              </a:rPr>
              <a:t>B[0]</a:t>
            </a:r>
            <a:endParaRPr kumimoji="1" lang="ja-JP" altLang="en-US" sz="1600" dirty="0">
              <a:latin typeface="MS Mincho" panose="02020609040205080304" pitchFamily="49" charset="-128"/>
              <a:ea typeface="MS Mincho" panose="02020609040205080304" pitchFamily="49" charset="-128"/>
            </a:endParaRPr>
          </a:p>
        </p:txBody>
      </p:sp>
      <p:cxnSp>
        <p:nvCxnSpPr>
          <p:cNvPr id="22" name="直接箭头连接符 21">
            <a:extLst>
              <a:ext uri="{FF2B5EF4-FFF2-40B4-BE49-F238E27FC236}">
                <a16:creationId xmlns:a16="http://schemas.microsoft.com/office/drawing/2014/main" id="{2B910D46-CE5F-4C26-A337-E523D0840639}"/>
              </a:ext>
            </a:extLst>
          </p:cNvPr>
          <p:cNvCxnSpPr>
            <a:cxnSpLocks/>
          </p:cNvCxnSpPr>
          <p:nvPr/>
        </p:nvCxnSpPr>
        <p:spPr>
          <a:xfrm>
            <a:off x="1363418" y="1660570"/>
            <a:ext cx="0" cy="79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046B2CF-985C-4B63-9FD4-74632EED3488}"/>
              </a:ext>
            </a:extLst>
          </p:cNvPr>
          <p:cNvSpPr/>
          <p:nvPr/>
        </p:nvSpPr>
        <p:spPr>
          <a:xfrm>
            <a:off x="1938381" y="2453642"/>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S Mincho" panose="02020609040205080304" pitchFamily="49" charset="-128"/>
              <a:ea typeface="MS Mincho" panose="02020609040205080304" pitchFamily="49" charset="-128"/>
            </a:endParaRPr>
          </a:p>
        </p:txBody>
      </p:sp>
      <p:sp>
        <p:nvSpPr>
          <p:cNvPr id="24" name="矩形 23">
            <a:extLst>
              <a:ext uri="{FF2B5EF4-FFF2-40B4-BE49-F238E27FC236}">
                <a16:creationId xmlns:a16="http://schemas.microsoft.com/office/drawing/2014/main" id="{223F58DA-798A-4BD1-B2BD-B34FF4A7B46B}"/>
              </a:ext>
            </a:extLst>
          </p:cNvPr>
          <p:cNvSpPr/>
          <p:nvPr/>
        </p:nvSpPr>
        <p:spPr>
          <a:xfrm>
            <a:off x="2849318" y="2453642"/>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S Mincho" panose="02020609040205080304" pitchFamily="49" charset="-128"/>
              <a:ea typeface="MS Mincho" panose="02020609040205080304" pitchFamily="49" charset="-128"/>
            </a:endParaRPr>
          </a:p>
        </p:txBody>
      </p:sp>
      <p:sp>
        <p:nvSpPr>
          <p:cNvPr id="25" name="矩形 24">
            <a:extLst>
              <a:ext uri="{FF2B5EF4-FFF2-40B4-BE49-F238E27FC236}">
                <a16:creationId xmlns:a16="http://schemas.microsoft.com/office/drawing/2014/main" id="{14AB3C8C-68E6-4450-A467-2C9DDA69B42D}"/>
              </a:ext>
            </a:extLst>
          </p:cNvPr>
          <p:cNvSpPr/>
          <p:nvPr/>
        </p:nvSpPr>
        <p:spPr>
          <a:xfrm>
            <a:off x="3760254" y="2453641"/>
            <a:ext cx="784727" cy="87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atin typeface="MS Mincho" panose="02020609040205080304" pitchFamily="49" charset="-128"/>
              <a:ea typeface="MS Mincho" panose="02020609040205080304" pitchFamily="49" charset="-128"/>
            </a:endParaRPr>
          </a:p>
        </p:txBody>
      </p:sp>
      <p:cxnSp>
        <p:nvCxnSpPr>
          <p:cNvPr id="26" name="直接箭头连接符 25">
            <a:extLst>
              <a:ext uri="{FF2B5EF4-FFF2-40B4-BE49-F238E27FC236}">
                <a16:creationId xmlns:a16="http://schemas.microsoft.com/office/drawing/2014/main" id="{874745EE-4D38-4BE4-AD15-85A70AFCCB08}"/>
              </a:ext>
            </a:extLst>
          </p:cNvPr>
          <p:cNvCxnSpPr>
            <a:cxnSpLocks/>
          </p:cNvCxnSpPr>
          <p:nvPr/>
        </p:nvCxnSpPr>
        <p:spPr>
          <a:xfrm>
            <a:off x="6700190" y="1325288"/>
            <a:ext cx="0" cy="104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E2AEA4F-39BB-4AE2-8998-DE8DB7C50EB0}"/>
              </a:ext>
            </a:extLst>
          </p:cNvPr>
          <p:cNvCxnSpPr>
            <a:cxnSpLocks/>
          </p:cNvCxnSpPr>
          <p:nvPr/>
        </p:nvCxnSpPr>
        <p:spPr>
          <a:xfrm>
            <a:off x="7593809" y="1325288"/>
            <a:ext cx="0" cy="104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31062CF-7C05-4F00-8E14-AD0077706C65}"/>
              </a:ext>
            </a:extLst>
          </p:cNvPr>
          <p:cNvCxnSpPr>
            <a:cxnSpLocks/>
          </p:cNvCxnSpPr>
          <p:nvPr/>
        </p:nvCxnSpPr>
        <p:spPr>
          <a:xfrm>
            <a:off x="8501281" y="1325288"/>
            <a:ext cx="0" cy="104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093B25A-887C-4DE1-9900-6938224A5965}"/>
              </a:ext>
            </a:extLst>
          </p:cNvPr>
          <p:cNvCxnSpPr>
            <a:cxnSpLocks/>
          </p:cNvCxnSpPr>
          <p:nvPr/>
        </p:nvCxnSpPr>
        <p:spPr>
          <a:xfrm>
            <a:off x="7174014" y="3367147"/>
            <a:ext cx="0" cy="6659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94ABCD2B-2E4E-4530-AFC7-129160311FC4}"/>
              </a:ext>
            </a:extLst>
          </p:cNvPr>
          <p:cNvSpPr/>
          <p:nvPr/>
        </p:nvSpPr>
        <p:spPr>
          <a:xfrm>
            <a:off x="6142565" y="4051210"/>
            <a:ext cx="2027999" cy="10494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latin typeface="MS Mincho" panose="02020609040205080304" pitchFamily="49" charset="-128"/>
                <a:ea typeface="MS Mincho" panose="02020609040205080304" pitchFamily="49" charset="-128"/>
              </a:rPr>
              <a:t>C[0~3]</a:t>
            </a:r>
            <a:endParaRPr kumimoji="1" lang="ja-JP" altLang="en-US" sz="1600" dirty="0">
              <a:latin typeface="MS Mincho" panose="02020609040205080304" pitchFamily="49" charset="-128"/>
              <a:ea typeface="MS Mincho" panose="02020609040205080304" pitchFamily="49" charset="-128"/>
            </a:endParaRPr>
          </a:p>
        </p:txBody>
      </p:sp>
      <p:sp>
        <p:nvSpPr>
          <p:cNvPr id="33" name="标题 1">
            <a:extLst>
              <a:ext uri="{FF2B5EF4-FFF2-40B4-BE49-F238E27FC236}">
                <a16:creationId xmlns:a16="http://schemas.microsoft.com/office/drawing/2014/main" id="{0DDF12FB-4300-4473-91E5-17C50CC810FE}"/>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a:t>
            </a:r>
            <a:r>
              <a:rPr kumimoji="1" lang="en-US" altLang="ja-JP" dirty="0">
                <a:latin typeface="MS Mincho" panose="02020609040205080304" pitchFamily="49" charset="-128"/>
                <a:ea typeface="MS Mincho" panose="02020609040205080304" pitchFamily="49" charset="-128"/>
              </a:rPr>
              <a:t>(</a:t>
            </a:r>
            <a:r>
              <a:rPr kumimoji="1" lang="ja-JP" altLang="en-US" dirty="0">
                <a:latin typeface="MS Mincho" panose="02020609040205080304" pitchFamily="49" charset="-128"/>
                <a:ea typeface="MS Mincho" panose="02020609040205080304" pitchFamily="49" charset="-128"/>
              </a:rPr>
              <a:t>原理</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cxnSp>
        <p:nvCxnSpPr>
          <p:cNvPr id="43" name="直接箭头连接符 42">
            <a:extLst>
              <a:ext uri="{FF2B5EF4-FFF2-40B4-BE49-F238E27FC236}">
                <a16:creationId xmlns:a16="http://schemas.microsoft.com/office/drawing/2014/main" id="{168E02C5-0BE4-4939-8097-3971B1B6DE20}"/>
              </a:ext>
            </a:extLst>
          </p:cNvPr>
          <p:cNvCxnSpPr>
            <a:cxnSpLocks/>
          </p:cNvCxnSpPr>
          <p:nvPr/>
        </p:nvCxnSpPr>
        <p:spPr>
          <a:xfrm>
            <a:off x="2300675" y="3218990"/>
            <a:ext cx="0" cy="79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灯片编号占位符 44">
            <a:extLst>
              <a:ext uri="{FF2B5EF4-FFF2-40B4-BE49-F238E27FC236}">
                <a16:creationId xmlns:a16="http://schemas.microsoft.com/office/drawing/2014/main" id="{8D9DFC8C-70D0-4BB8-BFEA-91C5551A7222}"/>
              </a:ext>
            </a:extLst>
          </p:cNvPr>
          <p:cNvSpPr>
            <a:spLocks noGrp="1"/>
          </p:cNvSpPr>
          <p:nvPr>
            <p:ph type="sldNum" sz="quarter" idx="12"/>
          </p:nvPr>
        </p:nvSpPr>
        <p:spPr/>
        <p:txBody>
          <a:bodyPr/>
          <a:lstStyle/>
          <a:p>
            <a:fld id="{BE1C31B4-989A-4199-8290-6539FD731A94}" type="slidenum">
              <a:rPr lang="en-US" smtClean="0"/>
              <a:t>12</a:t>
            </a:fld>
            <a:endParaRPr lang="en-US"/>
          </a:p>
        </p:txBody>
      </p:sp>
      <p:cxnSp>
        <p:nvCxnSpPr>
          <p:cNvPr id="47" name="直接箭头连接符 46">
            <a:extLst>
              <a:ext uri="{FF2B5EF4-FFF2-40B4-BE49-F238E27FC236}">
                <a16:creationId xmlns:a16="http://schemas.microsoft.com/office/drawing/2014/main" id="{3C7EA0B6-F1BF-4FAA-B88F-2337AC2C7A78}"/>
              </a:ext>
            </a:extLst>
          </p:cNvPr>
          <p:cNvCxnSpPr>
            <a:cxnSpLocks/>
          </p:cNvCxnSpPr>
          <p:nvPr/>
        </p:nvCxnSpPr>
        <p:spPr>
          <a:xfrm>
            <a:off x="3241681" y="4656974"/>
            <a:ext cx="0" cy="79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E825066F-CDF1-419A-A410-B805FC39E914}"/>
              </a:ext>
            </a:extLst>
          </p:cNvPr>
          <p:cNvSpPr txBox="1"/>
          <p:nvPr/>
        </p:nvSpPr>
        <p:spPr>
          <a:xfrm>
            <a:off x="1713280" y="6471826"/>
            <a:ext cx="1497526" cy="369332"/>
          </a:xfrm>
          <a:prstGeom prst="rect">
            <a:avLst/>
          </a:prstGeom>
          <a:noFill/>
        </p:spPr>
        <p:txBody>
          <a:bodyPr wrap="none" rtlCol="0">
            <a:spAutoFit/>
          </a:bodyPr>
          <a:lstStyle/>
          <a:p>
            <a:r>
              <a:rPr lang="ja-JP" altLang="en-US" dirty="0"/>
              <a:t>図　</a:t>
            </a:r>
            <a:r>
              <a:rPr lang="en-US" altLang="ja-JP" dirty="0"/>
              <a:t>CPU</a:t>
            </a:r>
            <a:r>
              <a:rPr lang="ja-JP" altLang="en-US" dirty="0"/>
              <a:t>計算</a:t>
            </a:r>
            <a:endParaRPr lang="en-US" dirty="0"/>
          </a:p>
        </p:txBody>
      </p:sp>
      <p:sp>
        <p:nvSpPr>
          <p:cNvPr id="49" name="文本框 48">
            <a:extLst>
              <a:ext uri="{FF2B5EF4-FFF2-40B4-BE49-F238E27FC236}">
                <a16:creationId xmlns:a16="http://schemas.microsoft.com/office/drawing/2014/main" id="{9A3FDA9D-E703-4B1D-9FB4-D5BEEE1DB7D8}"/>
              </a:ext>
            </a:extLst>
          </p:cNvPr>
          <p:cNvSpPr txBox="1"/>
          <p:nvPr/>
        </p:nvSpPr>
        <p:spPr>
          <a:xfrm>
            <a:off x="6328183" y="6460205"/>
            <a:ext cx="1519968" cy="369332"/>
          </a:xfrm>
          <a:prstGeom prst="rect">
            <a:avLst/>
          </a:prstGeom>
          <a:noFill/>
        </p:spPr>
        <p:txBody>
          <a:bodyPr wrap="none" rtlCol="0">
            <a:spAutoFit/>
          </a:bodyPr>
          <a:lstStyle/>
          <a:p>
            <a:r>
              <a:rPr lang="ja-JP" altLang="en-US" dirty="0"/>
              <a:t>図　</a:t>
            </a:r>
            <a:r>
              <a:rPr lang="en-US" altLang="ja-JP" dirty="0"/>
              <a:t>GPU</a:t>
            </a:r>
            <a:r>
              <a:rPr lang="ja-JP" altLang="en-US" dirty="0"/>
              <a:t>計算</a:t>
            </a:r>
            <a:endParaRPr lang="en-US" dirty="0"/>
          </a:p>
        </p:txBody>
      </p:sp>
      <p:sp>
        <p:nvSpPr>
          <p:cNvPr id="50" name="文本框 49">
            <a:extLst>
              <a:ext uri="{FF2B5EF4-FFF2-40B4-BE49-F238E27FC236}">
                <a16:creationId xmlns:a16="http://schemas.microsoft.com/office/drawing/2014/main" id="{C8C843F0-9535-4661-A769-EFBA91B46A3C}"/>
              </a:ext>
            </a:extLst>
          </p:cNvPr>
          <p:cNvSpPr txBox="1"/>
          <p:nvPr/>
        </p:nvSpPr>
        <p:spPr>
          <a:xfrm>
            <a:off x="930070" y="1303504"/>
            <a:ext cx="461665" cy="1213024"/>
          </a:xfrm>
          <a:prstGeom prst="rect">
            <a:avLst/>
          </a:prstGeom>
          <a:noFill/>
        </p:spPr>
        <p:txBody>
          <a:bodyPr vert="eaVert" wrap="none" rtlCol="0">
            <a:spAutoFit/>
          </a:bodyPr>
          <a:lstStyle/>
          <a:p>
            <a:r>
              <a:rPr lang="ja-JP" altLang="en-US" dirty="0"/>
              <a:t>実行</a:t>
            </a:r>
            <a:r>
              <a:rPr lang="en-US" altLang="ja-JP" dirty="0"/>
              <a:t>Thread</a:t>
            </a:r>
            <a:endParaRPr lang="en-US" dirty="0"/>
          </a:p>
        </p:txBody>
      </p:sp>
    </p:spTree>
    <p:extLst>
      <p:ext uri="{BB962C8B-B14F-4D97-AF65-F5344CB8AC3E}">
        <p14:creationId xmlns:p14="http://schemas.microsoft.com/office/powerpoint/2010/main" val="2246641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4" descr="图片包含 屏幕截图&#10;&#10;自动生成的说明">
            <a:extLst>
              <a:ext uri="{FF2B5EF4-FFF2-40B4-BE49-F238E27FC236}">
                <a16:creationId xmlns:a16="http://schemas.microsoft.com/office/drawing/2014/main" id="{A5526B88-A596-4F1F-A90A-824497E3A1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748" y="1727648"/>
            <a:ext cx="4674604" cy="3628895"/>
          </a:xfrm>
        </p:spPr>
      </p:pic>
      <p:sp>
        <p:nvSpPr>
          <p:cNvPr id="8" name="标题 1">
            <a:extLst>
              <a:ext uri="{FF2B5EF4-FFF2-40B4-BE49-F238E27FC236}">
                <a16:creationId xmlns:a16="http://schemas.microsoft.com/office/drawing/2014/main" id="{7E677365-94AA-49BA-9D79-DA73BC27E2AC}"/>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1</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(Warp </a:t>
            </a:r>
            <a:r>
              <a:rPr kumimoji="1" lang="en-US" altLang="ja-JP" dirty="0" err="1">
                <a:latin typeface="MS Mincho" panose="02020609040205080304" pitchFamily="49" charset="-128"/>
                <a:ea typeface="MS Mincho" panose="02020609040205080304" pitchFamily="49" charset="-128"/>
              </a:rPr>
              <a:t>Schduler</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0A08FEE9-9CF4-4475-A543-BFE9A96A53DE}"/>
              </a:ext>
            </a:extLst>
          </p:cNvPr>
          <p:cNvSpPr>
            <a:spLocks noGrp="1"/>
          </p:cNvSpPr>
          <p:nvPr>
            <p:ph type="sldNum" sz="quarter" idx="12"/>
          </p:nvPr>
        </p:nvSpPr>
        <p:spPr/>
        <p:txBody>
          <a:bodyPr/>
          <a:lstStyle/>
          <a:p>
            <a:fld id="{BE1C31B4-989A-4199-8290-6539FD731A94}" type="slidenum">
              <a:rPr lang="en-US" smtClean="0"/>
              <a:t>13</a:t>
            </a:fld>
            <a:endParaRPr lang="en-US"/>
          </a:p>
        </p:txBody>
      </p:sp>
      <p:grpSp>
        <p:nvGrpSpPr>
          <p:cNvPr id="10" name="组合 9">
            <a:extLst>
              <a:ext uri="{FF2B5EF4-FFF2-40B4-BE49-F238E27FC236}">
                <a16:creationId xmlns:a16="http://schemas.microsoft.com/office/drawing/2014/main" id="{5F7B4CDA-F68E-4FD4-9E0F-7414653C7453}"/>
              </a:ext>
            </a:extLst>
          </p:cNvPr>
          <p:cNvGrpSpPr/>
          <p:nvPr/>
        </p:nvGrpSpPr>
        <p:grpSpPr>
          <a:xfrm>
            <a:off x="5445271" y="1727648"/>
            <a:ext cx="3464396" cy="4315838"/>
            <a:chOff x="505625" y="1951506"/>
            <a:chExt cx="3464396" cy="4315838"/>
          </a:xfrm>
        </p:grpSpPr>
        <p:pic>
          <p:nvPicPr>
            <p:cNvPr id="5" name="图片 4" descr="图片包含 屏幕截图&#10;&#10;自动生成的说明">
              <a:extLst>
                <a:ext uri="{FF2B5EF4-FFF2-40B4-BE49-F238E27FC236}">
                  <a16:creationId xmlns:a16="http://schemas.microsoft.com/office/drawing/2014/main" id="{A2A5560A-40BB-40FF-9920-F02BBDBF6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853" y="1951506"/>
              <a:ext cx="2428993" cy="3592444"/>
            </a:xfrm>
            <a:prstGeom prst="rect">
              <a:avLst/>
            </a:prstGeom>
          </p:spPr>
        </p:pic>
        <p:sp>
          <p:nvSpPr>
            <p:cNvPr id="3" name="文本框 2">
              <a:extLst>
                <a:ext uri="{FF2B5EF4-FFF2-40B4-BE49-F238E27FC236}">
                  <a16:creationId xmlns:a16="http://schemas.microsoft.com/office/drawing/2014/main" id="{EB03A71B-BC4C-4A34-B598-D03103C32A70}"/>
                </a:ext>
              </a:extLst>
            </p:cNvPr>
            <p:cNvSpPr txBox="1"/>
            <p:nvPr/>
          </p:nvSpPr>
          <p:spPr>
            <a:xfrm>
              <a:off x="505625" y="5621013"/>
              <a:ext cx="3464396" cy="646331"/>
            </a:xfrm>
            <a:prstGeom prst="rect">
              <a:avLst/>
            </a:prstGeom>
            <a:noFill/>
          </p:spPr>
          <p:txBody>
            <a:bodyPr wrap="square" rtlCol="0">
              <a:spAutoFit/>
            </a:bodyPr>
            <a:lstStyle/>
            <a:p>
              <a:pPr algn="ctr"/>
              <a:r>
                <a:rPr lang="ja-JP" altLang="en-US" dirty="0">
                  <a:latin typeface="MS Mincho" panose="02020609040205080304" pitchFamily="49" charset="-128"/>
                  <a:ea typeface="MS Mincho" panose="02020609040205080304" pitchFamily="49" charset="-128"/>
                </a:rPr>
                <a:t>図　</a:t>
              </a:r>
              <a:r>
                <a:rPr lang="en-US" altLang="ja-JP" dirty="0" err="1">
                  <a:latin typeface="MS Mincho" panose="02020609040205080304" pitchFamily="49" charset="-128"/>
                  <a:ea typeface="MS Mincho" panose="02020609040205080304" pitchFamily="49" charset="-128"/>
                </a:rPr>
                <a:t>Kermi</a:t>
              </a:r>
              <a:r>
                <a:rPr lang="ja-JP" altLang="en-US" dirty="0">
                  <a:latin typeface="MS Mincho" panose="02020609040205080304" pitchFamily="49" charset="-128"/>
                  <a:ea typeface="MS Mincho" panose="02020609040205080304" pitchFamily="49" charset="-128"/>
                </a:rPr>
                <a:t>アーキテクチャの</a:t>
              </a:r>
              <a:r>
                <a:rPr lang="en-US" altLang="ja-JP" dirty="0">
                  <a:latin typeface="MS Mincho" panose="02020609040205080304" pitchFamily="49" charset="-128"/>
                  <a:ea typeface="MS Mincho" panose="02020609040205080304" pitchFamily="49" charset="-128"/>
                </a:rPr>
                <a:t>SM</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Stream Multiprocessor</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grpSp>
      <p:sp>
        <p:nvSpPr>
          <p:cNvPr id="9" name="文本框 8">
            <a:extLst>
              <a:ext uri="{FF2B5EF4-FFF2-40B4-BE49-F238E27FC236}">
                <a16:creationId xmlns:a16="http://schemas.microsoft.com/office/drawing/2014/main" id="{1A4B3670-8194-4098-8DBF-585054D5F532}"/>
              </a:ext>
            </a:extLst>
          </p:cNvPr>
          <p:cNvSpPr txBox="1"/>
          <p:nvPr/>
        </p:nvSpPr>
        <p:spPr>
          <a:xfrm>
            <a:off x="1046260" y="5420032"/>
            <a:ext cx="3279579" cy="369332"/>
          </a:xfrm>
          <a:prstGeom prst="rect">
            <a:avLst/>
          </a:prstGeom>
          <a:noFill/>
        </p:spPr>
        <p:txBody>
          <a:bodyPr wrap="square" rtlCol="0">
            <a:spAutoFit/>
          </a:bodyPr>
          <a:lstStyle/>
          <a:p>
            <a:r>
              <a:rPr lang="ja-JP" altLang="en-US" dirty="0">
                <a:latin typeface="MS Mincho" panose="02020609040205080304" pitchFamily="49" charset="-128"/>
                <a:ea typeface="MS Mincho" panose="02020609040205080304" pitchFamily="49" charset="-128"/>
              </a:rPr>
              <a:t>図　</a:t>
            </a:r>
            <a:r>
              <a:rPr lang="en-US" altLang="ja-JP" dirty="0" err="1">
                <a:latin typeface="MS Mincho" panose="02020609040205080304" pitchFamily="49" charset="-128"/>
                <a:ea typeface="MS Mincho" panose="02020609040205080304" pitchFamily="49" charset="-128"/>
              </a:rPr>
              <a:t>Kermi</a:t>
            </a:r>
            <a:r>
              <a:rPr lang="ja-JP" altLang="en-US" dirty="0">
                <a:latin typeface="MS Mincho" panose="02020609040205080304" pitchFamily="49" charset="-128"/>
                <a:ea typeface="MS Mincho" panose="02020609040205080304" pitchFamily="49" charset="-128"/>
              </a:rPr>
              <a:t>アーキテクチャ</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982695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descr="图片包含 屏幕截图&#10;&#10;自动生成的说明">
            <a:extLst>
              <a:ext uri="{FF2B5EF4-FFF2-40B4-BE49-F238E27FC236}">
                <a16:creationId xmlns:a16="http://schemas.microsoft.com/office/drawing/2014/main" id="{370AA1AC-7C79-440C-BDF5-5CABCDCCC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41" y="1632778"/>
            <a:ext cx="5489576" cy="3592443"/>
          </a:xfrm>
        </p:spPr>
      </p:pic>
      <p:sp>
        <p:nvSpPr>
          <p:cNvPr id="2" name="灯片编号占位符 1">
            <a:extLst>
              <a:ext uri="{FF2B5EF4-FFF2-40B4-BE49-F238E27FC236}">
                <a16:creationId xmlns:a16="http://schemas.microsoft.com/office/drawing/2014/main" id="{F47819AE-02A0-4421-9E40-FDEA4D9553C8}"/>
              </a:ext>
            </a:extLst>
          </p:cNvPr>
          <p:cNvSpPr>
            <a:spLocks noGrp="1"/>
          </p:cNvSpPr>
          <p:nvPr>
            <p:ph type="sldNum" sz="quarter" idx="12"/>
          </p:nvPr>
        </p:nvSpPr>
        <p:spPr/>
        <p:txBody>
          <a:bodyPr/>
          <a:lstStyle/>
          <a:p>
            <a:fld id="{BE1C31B4-989A-4199-8290-6539FD731A94}" type="slidenum">
              <a:rPr lang="en-US" smtClean="0"/>
              <a:t>14</a:t>
            </a:fld>
            <a:endParaRPr lang="en-US"/>
          </a:p>
        </p:txBody>
      </p:sp>
      <p:grpSp>
        <p:nvGrpSpPr>
          <p:cNvPr id="44" name="组合 43">
            <a:extLst>
              <a:ext uri="{FF2B5EF4-FFF2-40B4-BE49-F238E27FC236}">
                <a16:creationId xmlns:a16="http://schemas.microsoft.com/office/drawing/2014/main" id="{D1052509-707C-4F05-8085-AB1CB31D3142}"/>
              </a:ext>
            </a:extLst>
          </p:cNvPr>
          <p:cNvGrpSpPr/>
          <p:nvPr/>
        </p:nvGrpSpPr>
        <p:grpSpPr>
          <a:xfrm>
            <a:off x="5445271" y="1727648"/>
            <a:ext cx="3464396" cy="4315838"/>
            <a:chOff x="5445271" y="1727648"/>
            <a:chExt cx="3464396" cy="4315838"/>
          </a:xfrm>
        </p:grpSpPr>
        <p:pic>
          <p:nvPicPr>
            <p:cNvPr id="16" name="图片 15" descr="图片包含 屏幕截图&#10;&#10;自动生成的说明">
              <a:extLst>
                <a:ext uri="{FF2B5EF4-FFF2-40B4-BE49-F238E27FC236}">
                  <a16:creationId xmlns:a16="http://schemas.microsoft.com/office/drawing/2014/main" id="{D080F3EA-C46E-4E75-BF61-EE0179483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499" y="1727648"/>
              <a:ext cx="2428993" cy="3592444"/>
            </a:xfrm>
            <a:prstGeom prst="rect">
              <a:avLst/>
            </a:prstGeom>
          </p:spPr>
        </p:pic>
        <p:sp>
          <p:nvSpPr>
            <p:cNvPr id="17" name="文本框 16">
              <a:extLst>
                <a:ext uri="{FF2B5EF4-FFF2-40B4-BE49-F238E27FC236}">
                  <a16:creationId xmlns:a16="http://schemas.microsoft.com/office/drawing/2014/main" id="{3421C2DB-BC79-4496-815A-EB9D0BD32680}"/>
                </a:ext>
              </a:extLst>
            </p:cNvPr>
            <p:cNvSpPr txBox="1"/>
            <p:nvPr/>
          </p:nvSpPr>
          <p:spPr>
            <a:xfrm>
              <a:off x="5445271" y="5397155"/>
              <a:ext cx="3464396" cy="646331"/>
            </a:xfrm>
            <a:prstGeom prst="rect">
              <a:avLst/>
            </a:prstGeom>
            <a:noFill/>
          </p:spPr>
          <p:txBody>
            <a:bodyPr wrap="square" rtlCol="0">
              <a:spAutoFit/>
            </a:bodyPr>
            <a:lstStyle/>
            <a:p>
              <a:pPr algn="ctr"/>
              <a:r>
                <a:rPr lang="ja-JP" altLang="en-US" dirty="0">
                  <a:latin typeface="MS Mincho" panose="02020609040205080304" pitchFamily="49" charset="-128"/>
                  <a:ea typeface="MS Mincho" panose="02020609040205080304" pitchFamily="49" charset="-128"/>
                </a:rPr>
                <a:t>図　</a:t>
              </a:r>
              <a:r>
                <a:rPr lang="en-US" altLang="ja-JP" dirty="0" err="1">
                  <a:latin typeface="MS Mincho" panose="02020609040205080304" pitchFamily="49" charset="-128"/>
                  <a:ea typeface="MS Mincho" panose="02020609040205080304" pitchFamily="49" charset="-128"/>
                </a:rPr>
                <a:t>Kermi</a:t>
              </a:r>
              <a:r>
                <a:rPr lang="ja-JP" altLang="en-US" dirty="0">
                  <a:latin typeface="MS Mincho" panose="02020609040205080304" pitchFamily="49" charset="-128"/>
                  <a:ea typeface="MS Mincho" panose="02020609040205080304" pitchFamily="49" charset="-128"/>
                </a:rPr>
                <a:t>アーキテクチャの</a:t>
              </a:r>
              <a:r>
                <a:rPr lang="en-US" altLang="ja-JP" dirty="0">
                  <a:latin typeface="MS Mincho" panose="02020609040205080304" pitchFamily="49" charset="-128"/>
                  <a:ea typeface="MS Mincho" panose="02020609040205080304" pitchFamily="49" charset="-128"/>
                </a:rPr>
                <a:t>SM</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Stream Multiprocessor</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grpSp>
      <p:sp>
        <p:nvSpPr>
          <p:cNvPr id="43" name="文本框 42">
            <a:extLst>
              <a:ext uri="{FF2B5EF4-FFF2-40B4-BE49-F238E27FC236}">
                <a16:creationId xmlns:a16="http://schemas.microsoft.com/office/drawing/2014/main" id="{65DB8823-5A9B-4637-8472-A7A07B29CB37}"/>
              </a:ext>
            </a:extLst>
          </p:cNvPr>
          <p:cNvSpPr txBox="1"/>
          <p:nvPr/>
        </p:nvSpPr>
        <p:spPr>
          <a:xfrm>
            <a:off x="1107604" y="5397155"/>
            <a:ext cx="3464396" cy="646331"/>
          </a:xfrm>
          <a:prstGeom prst="rect">
            <a:avLst/>
          </a:prstGeom>
          <a:noFill/>
        </p:spPr>
        <p:txBody>
          <a:bodyPr wrap="square" rtlCol="0">
            <a:spAutoFit/>
          </a:bodyPr>
          <a:lstStyle/>
          <a:p>
            <a:pPr algn="ctr"/>
            <a:r>
              <a:rPr lang="ja-JP" altLang="en-US" dirty="0">
                <a:latin typeface="MS Mincho" panose="02020609040205080304" pitchFamily="49" charset="-128"/>
                <a:ea typeface="MS Mincho" panose="02020609040205080304" pitchFamily="49" charset="-128"/>
              </a:rPr>
              <a:t>図　</a:t>
            </a:r>
            <a:r>
              <a:rPr lang="en-US" altLang="ja-JP" dirty="0">
                <a:latin typeface="MS Mincho" panose="02020609040205080304" pitchFamily="49" charset="-128"/>
                <a:ea typeface="MS Mincho" panose="02020609040205080304" pitchFamily="49" charset="-128"/>
              </a:rPr>
              <a:t>Warp Scheduler</a:t>
            </a:r>
            <a:r>
              <a:rPr lang="ja-JP" altLang="en-US" dirty="0">
                <a:latin typeface="MS Mincho" panose="02020609040205080304" pitchFamily="49" charset="-128"/>
                <a:ea typeface="MS Mincho" panose="02020609040205080304" pitchFamily="49" charset="-128"/>
              </a:rPr>
              <a:t>が管理するコアの実行</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sp>
        <p:nvSpPr>
          <p:cNvPr id="18" name="矩形 17">
            <a:extLst>
              <a:ext uri="{FF2B5EF4-FFF2-40B4-BE49-F238E27FC236}">
                <a16:creationId xmlns:a16="http://schemas.microsoft.com/office/drawing/2014/main" id="{13774AF2-60C7-441B-8617-111BAA134E70}"/>
              </a:ext>
            </a:extLst>
          </p:cNvPr>
          <p:cNvSpPr/>
          <p:nvPr/>
        </p:nvSpPr>
        <p:spPr>
          <a:xfrm>
            <a:off x="5799499" y="2554664"/>
            <a:ext cx="827544" cy="22907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接箭头连接符 19">
            <a:extLst>
              <a:ext uri="{FF2B5EF4-FFF2-40B4-BE49-F238E27FC236}">
                <a16:creationId xmlns:a16="http://schemas.microsoft.com/office/drawing/2014/main" id="{FF6C1E7F-DA91-49E3-BAD2-1C66F4FB5812}"/>
              </a:ext>
            </a:extLst>
          </p:cNvPr>
          <p:cNvCxnSpPr>
            <a:stCxn id="18" idx="1"/>
          </p:cNvCxnSpPr>
          <p:nvPr/>
        </p:nvCxnSpPr>
        <p:spPr>
          <a:xfrm flipH="1" flipV="1">
            <a:off x="5445271" y="3195687"/>
            <a:ext cx="354228" cy="5043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62A87C6-1A02-4030-AF1C-29277BB98253}"/>
              </a:ext>
            </a:extLst>
          </p:cNvPr>
          <p:cNvCxnSpPr>
            <a:cxnSpLocks/>
          </p:cNvCxnSpPr>
          <p:nvPr/>
        </p:nvCxnSpPr>
        <p:spPr>
          <a:xfrm flipH="1" flipV="1">
            <a:off x="5339553" y="3474208"/>
            <a:ext cx="463928" cy="2521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52ADD28-0C3D-43B0-A7CB-6FBF81E0975D}"/>
              </a:ext>
            </a:extLst>
          </p:cNvPr>
          <p:cNvCxnSpPr>
            <a:cxnSpLocks/>
            <a:stCxn id="18" idx="1"/>
          </p:cNvCxnSpPr>
          <p:nvPr/>
        </p:nvCxnSpPr>
        <p:spPr>
          <a:xfrm flipH="1">
            <a:off x="5343535" y="3700021"/>
            <a:ext cx="455964" cy="718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9B59C16-689F-4CBE-9580-8C345A4FC2E0}"/>
              </a:ext>
            </a:extLst>
          </p:cNvPr>
          <p:cNvCxnSpPr>
            <a:cxnSpLocks/>
            <a:stCxn id="18" idx="1"/>
          </p:cNvCxnSpPr>
          <p:nvPr/>
        </p:nvCxnSpPr>
        <p:spPr>
          <a:xfrm flipH="1">
            <a:off x="5339553" y="3700021"/>
            <a:ext cx="459946" cy="1340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4DB9F492-6597-42A7-9796-E35CE08AE988}"/>
              </a:ext>
            </a:extLst>
          </p:cNvPr>
          <p:cNvCxnSpPr>
            <a:cxnSpLocks/>
          </p:cNvCxnSpPr>
          <p:nvPr/>
        </p:nvCxnSpPr>
        <p:spPr>
          <a:xfrm flipH="1">
            <a:off x="5343535" y="3756919"/>
            <a:ext cx="455964" cy="13669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2628C13-0DB7-46A4-84AB-209FCFF3C66B}"/>
              </a:ext>
            </a:extLst>
          </p:cNvPr>
          <p:cNvCxnSpPr>
            <a:cxnSpLocks/>
          </p:cNvCxnSpPr>
          <p:nvPr/>
        </p:nvCxnSpPr>
        <p:spPr>
          <a:xfrm flipH="1">
            <a:off x="5333353" y="3720890"/>
            <a:ext cx="462164" cy="1023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B512FFAD-BA2A-4A2E-A651-406446098390}"/>
              </a:ext>
            </a:extLst>
          </p:cNvPr>
          <p:cNvCxnSpPr>
            <a:cxnSpLocks/>
          </p:cNvCxnSpPr>
          <p:nvPr/>
        </p:nvCxnSpPr>
        <p:spPr>
          <a:xfrm flipH="1">
            <a:off x="5396435" y="1928260"/>
            <a:ext cx="3990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标题 1">
            <a:extLst>
              <a:ext uri="{FF2B5EF4-FFF2-40B4-BE49-F238E27FC236}">
                <a16:creationId xmlns:a16="http://schemas.microsoft.com/office/drawing/2014/main" id="{B55513C2-FCBD-4DE9-8F58-04D835284F7A}"/>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1</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(Warp </a:t>
            </a:r>
            <a:r>
              <a:rPr kumimoji="1" lang="en-US" altLang="ja-JP" dirty="0" err="1">
                <a:latin typeface="MS Mincho" panose="02020609040205080304" pitchFamily="49" charset="-128"/>
                <a:ea typeface="MS Mincho" panose="02020609040205080304" pitchFamily="49" charset="-128"/>
              </a:rPr>
              <a:t>Schduler</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148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a:extLst>
              <a:ext uri="{FF2B5EF4-FFF2-40B4-BE49-F238E27FC236}">
                <a16:creationId xmlns:a16="http://schemas.microsoft.com/office/drawing/2014/main" id="{9F850823-6241-4904-9252-04E4427EC7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2194686"/>
            <a:ext cx="5266162" cy="2597027"/>
          </a:xfrm>
        </p:spPr>
      </p:pic>
      <p:sp>
        <p:nvSpPr>
          <p:cNvPr id="2" name="灯片编号占位符 1">
            <a:extLst>
              <a:ext uri="{FF2B5EF4-FFF2-40B4-BE49-F238E27FC236}">
                <a16:creationId xmlns:a16="http://schemas.microsoft.com/office/drawing/2014/main" id="{34A0D836-56A5-4097-B2D0-8FE3040466CD}"/>
              </a:ext>
            </a:extLst>
          </p:cNvPr>
          <p:cNvSpPr>
            <a:spLocks noGrp="1"/>
          </p:cNvSpPr>
          <p:nvPr>
            <p:ph type="sldNum" sz="quarter" idx="12"/>
          </p:nvPr>
        </p:nvSpPr>
        <p:spPr/>
        <p:txBody>
          <a:bodyPr/>
          <a:lstStyle/>
          <a:p>
            <a:fld id="{BE1C31B4-989A-4199-8290-6539FD731A94}" type="slidenum">
              <a:rPr lang="en-US" smtClean="0"/>
              <a:t>15</a:t>
            </a:fld>
            <a:endParaRPr lang="en-US"/>
          </a:p>
        </p:txBody>
      </p:sp>
      <p:grpSp>
        <p:nvGrpSpPr>
          <p:cNvPr id="6" name="组合 5">
            <a:extLst>
              <a:ext uri="{FF2B5EF4-FFF2-40B4-BE49-F238E27FC236}">
                <a16:creationId xmlns:a16="http://schemas.microsoft.com/office/drawing/2014/main" id="{D50D4A42-39F4-4BF1-8895-5501A2A07FEA}"/>
              </a:ext>
            </a:extLst>
          </p:cNvPr>
          <p:cNvGrpSpPr/>
          <p:nvPr/>
        </p:nvGrpSpPr>
        <p:grpSpPr>
          <a:xfrm>
            <a:off x="5445271" y="1727648"/>
            <a:ext cx="3464396" cy="4315838"/>
            <a:chOff x="5445271" y="1727648"/>
            <a:chExt cx="3464396" cy="4315838"/>
          </a:xfrm>
        </p:grpSpPr>
        <p:pic>
          <p:nvPicPr>
            <p:cNvPr id="7" name="图片 6" descr="图片包含 屏幕截图&#10;&#10;自动生成的说明">
              <a:extLst>
                <a:ext uri="{FF2B5EF4-FFF2-40B4-BE49-F238E27FC236}">
                  <a16:creationId xmlns:a16="http://schemas.microsoft.com/office/drawing/2014/main" id="{477BD8E6-4DCE-445A-82ED-3252FC44D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499" y="1727648"/>
              <a:ext cx="2428993" cy="3592444"/>
            </a:xfrm>
            <a:prstGeom prst="rect">
              <a:avLst/>
            </a:prstGeom>
          </p:spPr>
        </p:pic>
        <p:sp>
          <p:nvSpPr>
            <p:cNvPr id="8" name="文本框 7">
              <a:extLst>
                <a:ext uri="{FF2B5EF4-FFF2-40B4-BE49-F238E27FC236}">
                  <a16:creationId xmlns:a16="http://schemas.microsoft.com/office/drawing/2014/main" id="{283D6B07-DF6D-4032-AC6B-233119F44EBE}"/>
                </a:ext>
              </a:extLst>
            </p:cNvPr>
            <p:cNvSpPr txBox="1"/>
            <p:nvPr/>
          </p:nvSpPr>
          <p:spPr>
            <a:xfrm>
              <a:off x="5445271" y="5397155"/>
              <a:ext cx="3464396" cy="646331"/>
            </a:xfrm>
            <a:prstGeom prst="rect">
              <a:avLst/>
            </a:prstGeom>
            <a:noFill/>
          </p:spPr>
          <p:txBody>
            <a:bodyPr wrap="square" rtlCol="0">
              <a:spAutoFit/>
            </a:bodyPr>
            <a:lstStyle/>
            <a:p>
              <a:pPr algn="ctr"/>
              <a:r>
                <a:rPr lang="ja-JP" altLang="en-US" dirty="0">
                  <a:latin typeface="MS Mincho" panose="02020609040205080304" pitchFamily="49" charset="-128"/>
                  <a:ea typeface="MS Mincho" panose="02020609040205080304" pitchFamily="49" charset="-128"/>
                </a:rPr>
                <a:t>図　</a:t>
              </a:r>
              <a:r>
                <a:rPr lang="en-US" altLang="ja-JP" dirty="0" err="1">
                  <a:latin typeface="MS Mincho" panose="02020609040205080304" pitchFamily="49" charset="-128"/>
                  <a:ea typeface="MS Mincho" panose="02020609040205080304" pitchFamily="49" charset="-128"/>
                </a:rPr>
                <a:t>Kermi</a:t>
              </a:r>
              <a:r>
                <a:rPr lang="ja-JP" altLang="en-US" dirty="0">
                  <a:latin typeface="MS Mincho" panose="02020609040205080304" pitchFamily="49" charset="-128"/>
                  <a:ea typeface="MS Mincho" panose="02020609040205080304" pitchFamily="49" charset="-128"/>
                </a:rPr>
                <a:t>アーキテクチャの</a:t>
              </a:r>
              <a:r>
                <a:rPr lang="en-US" altLang="ja-JP" dirty="0">
                  <a:latin typeface="MS Mincho" panose="02020609040205080304" pitchFamily="49" charset="-128"/>
                  <a:ea typeface="MS Mincho" panose="02020609040205080304" pitchFamily="49" charset="-128"/>
                </a:rPr>
                <a:t>SM</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Stream Multiprocessor</a:t>
              </a:r>
              <a:r>
                <a:rPr lang="ja-JP" altLang="en-US" dirty="0">
                  <a:latin typeface="MS Mincho" panose="02020609040205080304" pitchFamily="49" charset="-128"/>
                  <a:ea typeface="MS Mincho" panose="02020609040205080304" pitchFamily="49" charset="-128"/>
                </a:rPr>
                <a:t>）</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grpSp>
      <p:sp>
        <p:nvSpPr>
          <p:cNvPr id="9" name="文本框 8">
            <a:extLst>
              <a:ext uri="{FF2B5EF4-FFF2-40B4-BE49-F238E27FC236}">
                <a16:creationId xmlns:a16="http://schemas.microsoft.com/office/drawing/2014/main" id="{B8E3A436-4594-44FD-8DEA-72CD98EE103C}"/>
              </a:ext>
            </a:extLst>
          </p:cNvPr>
          <p:cNvSpPr txBox="1"/>
          <p:nvPr/>
        </p:nvSpPr>
        <p:spPr>
          <a:xfrm>
            <a:off x="1107604" y="5397155"/>
            <a:ext cx="3464396" cy="369332"/>
          </a:xfrm>
          <a:prstGeom prst="rect">
            <a:avLst/>
          </a:prstGeom>
          <a:noFill/>
        </p:spPr>
        <p:txBody>
          <a:bodyPr wrap="square" rtlCol="0">
            <a:spAutoFit/>
          </a:bodyPr>
          <a:lstStyle/>
          <a:p>
            <a:pPr algn="ctr"/>
            <a:r>
              <a:rPr lang="ja-JP" altLang="en-US" dirty="0">
                <a:latin typeface="MS Mincho" panose="02020609040205080304" pitchFamily="49" charset="-128"/>
                <a:ea typeface="MS Mincho" panose="02020609040205080304" pitchFamily="49" charset="-128"/>
              </a:rPr>
              <a:t>図　</a:t>
            </a:r>
            <a:r>
              <a:rPr lang="en-US" altLang="ja-JP" dirty="0">
                <a:latin typeface="MS Mincho" panose="02020609040205080304" pitchFamily="49" charset="-128"/>
                <a:ea typeface="MS Mincho" panose="02020609040205080304" pitchFamily="49" charset="-128"/>
              </a:rPr>
              <a:t>if</a:t>
            </a:r>
            <a:r>
              <a:rPr lang="ja-JP" altLang="en-US" dirty="0">
                <a:latin typeface="MS Mincho" panose="02020609040205080304" pitchFamily="49" charset="-128"/>
                <a:ea typeface="MS Mincho" panose="02020609040205080304" pitchFamily="49" charset="-128"/>
              </a:rPr>
              <a:t>文の場合の実行</a:t>
            </a:r>
            <a:r>
              <a:rPr lang="en-US" altLang="ja-JP" dirty="0">
                <a:latin typeface="MS Mincho" panose="02020609040205080304" pitchFamily="49" charset="-128"/>
                <a:ea typeface="MS Mincho" panose="02020609040205080304" pitchFamily="49" charset="-128"/>
              </a:rPr>
              <a:t>[1]</a:t>
            </a:r>
            <a:endParaRPr lang="en-US" dirty="0">
              <a:latin typeface="MS Mincho" panose="02020609040205080304" pitchFamily="49" charset="-128"/>
              <a:ea typeface="MS Mincho" panose="02020609040205080304" pitchFamily="49" charset="-128"/>
            </a:endParaRPr>
          </a:p>
        </p:txBody>
      </p:sp>
      <p:sp>
        <p:nvSpPr>
          <p:cNvPr id="10" name="矩形 9">
            <a:extLst>
              <a:ext uri="{FF2B5EF4-FFF2-40B4-BE49-F238E27FC236}">
                <a16:creationId xmlns:a16="http://schemas.microsoft.com/office/drawing/2014/main" id="{F16EB5F4-6392-4E83-88CA-47C3C878EB0C}"/>
              </a:ext>
            </a:extLst>
          </p:cNvPr>
          <p:cNvSpPr/>
          <p:nvPr/>
        </p:nvSpPr>
        <p:spPr>
          <a:xfrm>
            <a:off x="5799499" y="2554664"/>
            <a:ext cx="827544" cy="22907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标题 1">
            <a:extLst>
              <a:ext uri="{FF2B5EF4-FFF2-40B4-BE49-F238E27FC236}">
                <a16:creationId xmlns:a16="http://schemas.microsoft.com/office/drawing/2014/main" id="{19ED3D46-B370-4C3F-8168-C4E3A1AD46EB}"/>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1</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(Warp </a:t>
            </a:r>
            <a:r>
              <a:rPr kumimoji="1" lang="en-US" altLang="ja-JP" dirty="0" err="1">
                <a:latin typeface="MS Mincho" panose="02020609040205080304" pitchFamily="49" charset="-128"/>
                <a:ea typeface="MS Mincho" panose="02020609040205080304" pitchFamily="49" charset="-128"/>
              </a:rPr>
              <a:t>Schduler</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65203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4679C48-F24D-41DB-A79A-5DA9B27940B7}"/>
              </a:ext>
            </a:extLst>
          </p:cNvPr>
          <p:cNvSpPr/>
          <p:nvPr/>
        </p:nvSpPr>
        <p:spPr>
          <a:xfrm>
            <a:off x="505293" y="5397744"/>
            <a:ext cx="913543" cy="32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S Mincho" panose="02020609040205080304" pitchFamily="49" charset="-128"/>
                <a:ea typeface="MS Mincho" panose="02020609040205080304" pitchFamily="49" charset="-128"/>
              </a:rPr>
              <a:t>GPU</a:t>
            </a:r>
            <a:endParaRPr lang="en-US" dirty="0">
              <a:latin typeface="MS Mincho" panose="02020609040205080304" pitchFamily="49" charset="-128"/>
              <a:ea typeface="MS Mincho" panose="02020609040205080304" pitchFamily="49" charset="-128"/>
            </a:endParaRPr>
          </a:p>
        </p:txBody>
      </p:sp>
      <p:sp>
        <p:nvSpPr>
          <p:cNvPr id="17" name="矩形 16">
            <a:extLst>
              <a:ext uri="{FF2B5EF4-FFF2-40B4-BE49-F238E27FC236}">
                <a16:creationId xmlns:a16="http://schemas.microsoft.com/office/drawing/2014/main" id="{4BAAAADC-4328-48B8-95C4-A888706CD08E}"/>
              </a:ext>
            </a:extLst>
          </p:cNvPr>
          <p:cNvSpPr/>
          <p:nvPr/>
        </p:nvSpPr>
        <p:spPr>
          <a:xfrm>
            <a:off x="505292" y="5857301"/>
            <a:ext cx="913543" cy="32522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ja-JP" dirty="0">
                <a:latin typeface="MS Mincho" panose="02020609040205080304" pitchFamily="49" charset="-128"/>
                <a:ea typeface="MS Mincho" panose="02020609040205080304" pitchFamily="49" charset="-128"/>
              </a:rPr>
              <a:t>CPU</a:t>
            </a:r>
            <a:endParaRPr lang="en-US" dirty="0">
              <a:latin typeface="MS Mincho" panose="02020609040205080304" pitchFamily="49" charset="-128"/>
              <a:ea typeface="MS Mincho" panose="02020609040205080304" pitchFamily="49" charset="-128"/>
            </a:endParaRPr>
          </a:p>
        </p:txBody>
      </p:sp>
      <p:sp>
        <p:nvSpPr>
          <p:cNvPr id="18" name="矩形: 圆角 17">
            <a:extLst>
              <a:ext uri="{FF2B5EF4-FFF2-40B4-BE49-F238E27FC236}">
                <a16:creationId xmlns:a16="http://schemas.microsoft.com/office/drawing/2014/main" id="{79EB80D8-1B26-49CB-B912-90F3AAA0B5FC}"/>
              </a:ext>
            </a:extLst>
          </p:cNvPr>
          <p:cNvSpPr/>
          <p:nvPr/>
        </p:nvSpPr>
        <p:spPr>
          <a:xfrm>
            <a:off x="1418836" y="2357743"/>
            <a:ext cx="1288853" cy="2312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S Mincho" panose="02020609040205080304" pitchFamily="49" charset="-128"/>
                <a:ea typeface="MS Mincho" panose="02020609040205080304" pitchFamily="49" charset="-128"/>
              </a:rPr>
              <a:t>S/8</a:t>
            </a:r>
            <a:r>
              <a:rPr lang="ja-JP" altLang="en-US" dirty="0">
                <a:latin typeface="MS Mincho" panose="02020609040205080304" pitchFamily="49" charset="-128"/>
                <a:ea typeface="MS Mincho" panose="02020609040205080304" pitchFamily="49" charset="-128"/>
              </a:rPr>
              <a:t>のスケールで微分ガウス関数畳み込み</a:t>
            </a:r>
            <a:endParaRPr kumimoji="1" lang="en-US" altLang="zh-CN" dirty="0">
              <a:latin typeface="MS Mincho" panose="02020609040205080304" pitchFamily="49" charset="-128"/>
              <a:ea typeface="MS Mincho" panose="02020609040205080304" pitchFamily="49" charset="-128"/>
            </a:endParaRPr>
          </a:p>
        </p:txBody>
      </p:sp>
      <p:sp>
        <p:nvSpPr>
          <p:cNvPr id="19" name="矩形: 圆角 18">
            <a:extLst>
              <a:ext uri="{FF2B5EF4-FFF2-40B4-BE49-F238E27FC236}">
                <a16:creationId xmlns:a16="http://schemas.microsoft.com/office/drawing/2014/main" id="{FB786732-8D48-4C86-947B-A4D50C8CBB3F}"/>
              </a:ext>
            </a:extLst>
          </p:cNvPr>
          <p:cNvSpPr/>
          <p:nvPr/>
        </p:nvSpPr>
        <p:spPr>
          <a:xfrm>
            <a:off x="4087594" y="1452714"/>
            <a:ext cx="1367995" cy="1689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S Mincho" panose="02020609040205080304" pitchFamily="49" charset="-128"/>
                <a:ea typeface="MS Mincho" panose="02020609040205080304" pitchFamily="49" charset="-128"/>
              </a:rPr>
              <a:t>S/</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のスケールでガウスボ畳み込み</a:t>
            </a:r>
            <a:endParaRPr lang="en-US" altLang="zh-CN" dirty="0">
              <a:latin typeface="MS Mincho" panose="02020609040205080304" pitchFamily="49" charset="-128"/>
              <a:ea typeface="MS Mincho" panose="02020609040205080304" pitchFamily="49" charset="-128"/>
            </a:endParaRPr>
          </a:p>
        </p:txBody>
      </p:sp>
      <p:sp>
        <p:nvSpPr>
          <p:cNvPr id="20" name="矩形: 圆角 19">
            <a:extLst>
              <a:ext uri="{FF2B5EF4-FFF2-40B4-BE49-F238E27FC236}">
                <a16:creationId xmlns:a16="http://schemas.microsoft.com/office/drawing/2014/main" id="{82F5E3A7-AF3F-4DF4-8D8F-1250FCFDCBE5}"/>
              </a:ext>
            </a:extLst>
          </p:cNvPr>
          <p:cNvSpPr/>
          <p:nvPr/>
        </p:nvSpPr>
        <p:spPr>
          <a:xfrm>
            <a:off x="4087594" y="4386193"/>
            <a:ext cx="1395532" cy="1894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S Mincho" panose="02020609040205080304" pitchFamily="49" charset="-128"/>
                <a:ea typeface="MS Mincho" panose="02020609040205080304" pitchFamily="49" charset="-128"/>
              </a:rPr>
              <a:t>S</a:t>
            </a:r>
            <a:r>
              <a:rPr lang="ja-JP" altLang="en-US" dirty="0">
                <a:latin typeface="MS Mincho" panose="02020609040205080304" pitchFamily="49" charset="-128"/>
                <a:ea typeface="MS Mincho" panose="02020609040205080304" pitchFamily="49" charset="-128"/>
              </a:rPr>
              <a:t>のスケールでガウス畳み込み</a:t>
            </a:r>
            <a:endParaRPr lang="en-US" altLang="zh-CN" dirty="0">
              <a:latin typeface="MS Mincho" panose="02020609040205080304" pitchFamily="49" charset="-128"/>
              <a:ea typeface="MS Mincho" panose="02020609040205080304" pitchFamily="49" charset="-128"/>
            </a:endParaRPr>
          </a:p>
        </p:txBody>
      </p:sp>
      <p:grpSp>
        <p:nvGrpSpPr>
          <p:cNvPr id="26" name="组合 25">
            <a:extLst>
              <a:ext uri="{FF2B5EF4-FFF2-40B4-BE49-F238E27FC236}">
                <a16:creationId xmlns:a16="http://schemas.microsoft.com/office/drawing/2014/main" id="{2F508655-F26A-4732-A43A-7391FC7D4629}"/>
              </a:ext>
            </a:extLst>
          </p:cNvPr>
          <p:cNvGrpSpPr/>
          <p:nvPr/>
        </p:nvGrpSpPr>
        <p:grpSpPr>
          <a:xfrm>
            <a:off x="5483126" y="2001963"/>
            <a:ext cx="2524571" cy="2840307"/>
            <a:chOff x="7393413" y="2478798"/>
            <a:chExt cx="4245206" cy="3429936"/>
          </a:xfrm>
        </p:grpSpPr>
        <p:sp>
          <p:nvSpPr>
            <p:cNvPr id="27" name="箭头: 右 26">
              <a:extLst>
                <a:ext uri="{FF2B5EF4-FFF2-40B4-BE49-F238E27FC236}">
                  <a16:creationId xmlns:a16="http://schemas.microsoft.com/office/drawing/2014/main" id="{E2E3A2E2-D598-471E-8234-0202256FDDB0}"/>
                </a:ext>
              </a:extLst>
            </p:cNvPr>
            <p:cNvSpPr/>
            <p:nvPr/>
          </p:nvSpPr>
          <p:spPr>
            <a:xfrm rot="18795728">
              <a:off x="7598928" y="3414985"/>
              <a:ext cx="3111836" cy="1875661"/>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回転方向をチェックする</a:t>
              </a:r>
            </a:p>
          </p:txBody>
        </p:sp>
        <p:sp>
          <p:nvSpPr>
            <p:cNvPr id="28" name="箭头: 右 27">
              <a:extLst>
                <a:ext uri="{FF2B5EF4-FFF2-40B4-BE49-F238E27FC236}">
                  <a16:creationId xmlns:a16="http://schemas.microsoft.com/office/drawing/2014/main" id="{4BB2B48C-D429-4C67-99AE-C401FC0C4A8F}"/>
                </a:ext>
              </a:extLst>
            </p:cNvPr>
            <p:cNvSpPr/>
            <p:nvPr/>
          </p:nvSpPr>
          <p:spPr>
            <a:xfrm>
              <a:off x="7393413" y="2478798"/>
              <a:ext cx="4245206" cy="1275465"/>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dirty="0">
                  <a:latin typeface="MS Mincho" panose="02020609040205080304" pitchFamily="49" charset="-128"/>
                  <a:ea typeface="MS Mincho" panose="02020609040205080304" pitchFamily="49" charset="-128"/>
                </a:rPr>
                <a:t>特徴量を作って</a:t>
              </a:r>
              <a:r>
                <a:rPr lang="en-US" altLang="ja-JP" dirty="0">
                  <a:latin typeface="MS Mincho" panose="02020609040205080304" pitchFamily="49" charset="-128"/>
                  <a:ea typeface="MS Mincho" panose="02020609040205080304" pitchFamily="49" charset="-128"/>
                </a:rPr>
                <a:t>,</a:t>
              </a:r>
              <a:r>
                <a:rPr lang="ja-JP" altLang="en-US" dirty="0">
                  <a:latin typeface="MS Mincho" panose="02020609040205080304" pitchFamily="49" charset="-128"/>
                  <a:ea typeface="MS Mincho" panose="02020609040205080304" pitchFamily="49" charset="-128"/>
                </a:rPr>
                <a:t>比較する</a:t>
              </a:r>
              <a:endParaRPr lang="en-US" dirty="0">
                <a:latin typeface="MS Mincho" panose="02020609040205080304" pitchFamily="49" charset="-128"/>
                <a:ea typeface="MS Mincho" panose="02020609040205080304" pitchFamily="49" charset="-128"/>
              </a:endParaRPr>
            </a:p>
          </p:txBody>
        </p:sp>
        <p:sp>
          <p:nvSpPr>
            <p:cNvPr id="29" name="矩形 28">
              <a:extLst>
                <a:ext uri="{FF2B5EF4-FFF2-40B4-BE49-F238E27FC236}">
                  <a16:creationId xmlns:a16="http://schemas.microsoft.com/office/drawing/2014/main" id="{0519F36F-0D59-4F54-A0E3-F78CFE99697B}"/>
                </a:ext>
              </a:extLst>
            </p:cNvPr>
            <p:cNvSpPr/>
            <p:nvPr/>
          </p:nvSpPr>
          <p:spPr>
            <a:xfrm>
              <a:off x="10169727" y="3444002"/>
              <a:ext cx="669303" cy="772997"/>
            </a:xfrm>
            <a:prstGeom prst="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MS Mincho" panose="02020609040205080304" pitchFamily="49" charset="-128"/>
                <a:ea typeface="MS Mincho" panose="02020609040205080304" pitchFamily="49" charset="-128"/>
              </a:endParaRPr>
            </a:p>
          </p:txBody>
        </p:sp>
      </p:grpSp>
      <p:sp>
        <p:nvSpPr>
          <p:cNvPr id="2" name="灯片编号占位符 1">
            <a:extLst>
              <a:ext uri="{FF2B5EF4-FFF2-40B4-BE49-F238E27FC236}">
                <a16:creationId xmlns:a16="http://schemas.microsoft.com/office/drawing/2014/main" id="{99B65531-65EB-42CC-B1EC-EB6F955074E7}"/>
              </a:ext>
            </a:extLst>
          </p:cNvPr>
          <p:cNvSpPr>
            <a:spLocks noGrp="1"/>
          </p:cNvSpPr>
          <p:nvPr>
            <p:ph type="sldNum" sz="quarter" idx="12"/>
          </p:nvPr>
        </p:nvSpPr>
        <p:spPr/>
        <p:txBody>
          <a:bodyPr/>
          <a:lstStyle/>
          <a:p>
            <a:fld id="{BE1C31B4-989A-4199-8290-6539FD731A94}" type="slidenum">
              <a:rPr lang="en-US" smtClean="0"/>
              <a:t>16</a:t>
            </a:fld>
            <a:endParaRPr lang="en-US"/>
          </a:p>
        </p:txBody>
      </p:sp>
      <p:sp>
        <p:nvSpPr>
          <p:cNvPr id="31" name="箭头: 右 30">
            <a:extLst>
              <a:ext uri="{FF2B5EF4-FFF2-40B4-BE49-F238E27FC236}">
                <a16:creationId xmlns:a16="http://schemas.microsoft.com/office/drawing/2014/main" id="{D9AC9DDB-225E-432B-AAB2-5B53352199CE}"/>
              </a:ext>
            </a:extLst>
          </p:cNvPr>
          <p:cNvSpPr/>
          <p:nvPr/>
        </p:nvSpPr>
        <p:spPr>
          <a:xfrm>
            <a:off x="2822041" y="1972278"/>
            <a:ext cx="1379905" cy="3143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フーリエ記述エッジ方向ヒストグラム</a:t>
            </a:r>
          </a:p>
        </p:txBody>
      </p:sp>
      <p:sp>
        <p:nvSpPr>
          <p:cNvPr id="15" name="标题 1">
            <a:extLst>
              <a:ext uri="{FF2B5EF4-FFF2-40B4-BE49-F238E27FC236}">
                <a16:creationId xmlns:a16="http://schemas.microsoft.com/office/drawing/2014/main" id="{D6835CFF-ADE3-4991-A2FA-E4DC69CE1C69}"/>
              </a:ext>
            </a:extLst>
          </p:cNvPr>
          <p:cNvSpPr txBox="1">
            <a:spLocks/>
          </p:cNvSpPr>
          <p:nvPr/>
        </p:nvSpPr>
        <p:spPr>
          <a:xfrm>
            <a:off x="628650" y="223721"/>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1</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(Warp </a:t>
            </a:r>
            <a:r>
              <a:rPr kumimoji="1" lang="en-US" altLang="ja-JP" dirty="0" err="1">
                <a:latin typeface="MS Mincho" panose="02020609040205080304" pitchFamily="49" charset="-128"/>
                <a:ea typeface="MS Mincho" panose="02020609040205080304" pitchFamily="49" charset="-128"/>
              </a:rPr>
              <a:t>Schduler</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277264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BB24C1-BA01-4EAE-AC2A-C61ED8B51AD3}"/>
              </a:ext>
            </a:extLst>
          </p:cNvPr>
          <p:cNvSpPr txBox="1"/>
          <p:nvPr/>
        </p:nvSpPr>
        <p:spPr>
          <a:xfrm>
            <a:off x="22635" y="2327312"/>
            <a:ext cx="1685077" cy="646331"/>
          </a:xfrm>
          <a:prstGeom prst="rect">
            <a:avLst/>
          </a:prstGeom>
          <a:noFill/>
        </p:spPr>
        <p:txBody>
          <a:bodyPr wrap="none" rtlCol="0">
            <a:spAutoFit/>
          </a:bodyPr>
          <a:lstStyle/>
          <a:p>
            <a:r>
              <a:rPr kumimoji="1" lang="ja-JP" altLang="en-US" dirty="0">
                <a:latin typeface="MS Mincho" panose="02020609040205080304" pitchFamily="49" charset="-128"/>
                <a:ea typeface="MS Mincho" panose="02020609040205080304" pitchFamily="49" charset="-128"/>
              </a:rPr>
              <a:t>アクセス効率</a:t>
            </a:r>
            <a:r>
              <a:rPr kumimoji="1" lang="en-US" altLang="ja-JP" dirty="0">
                <a:latin typeface="MS Mincho" panose="02020609040205080304" pitchFamily="49" charset="-128"/>
                <a:ea typeface="MS Mincho" panose="02020609040205080304" pitchFamily="49" charset="-128"/>
              </a:rPr>
              <a:t>:</a:t>
            </a:r>
          </a:p>
          <a:p>
            <a:r>
              <a:rPr kumimoji="1" lang="en-US" altLang="ja-JP" dirty="0">
                <a:latin typeface="MS Mincho" panose="02020609040205080304" pitchFamily="49" charset="-128"/>
                <a:ea typeface="MS Mincho" panose="02020609040205080304" pitchFamily="49" charset="-128"/>
              </a:rPr>
              <a:t>100%</a:t>
            </a:r>
            <a:endParaRPr kumimoji="1" lang="ja-JP" altLang="en-US" dirty="0">
              <a:latin typeface="MS Mincho" panose="02020609040205080304" pitchFamily="49" charset="-128"/>
              <a:ea typeface="MS Mincho" panose="02020609040205080304" pitchFamily="49" charset="-128"/>
            </a:endParaRPr>
          </a:p>
        </p:txBody>
      </p:sp>
      <p:sp>
        <p:nvSpPr>
          <p:cNvPr id="11" name="文本框 10">
            <a:extLst>
              <a:ext uri="{FF2B5EF4-FFF2-40B4-BE49-F238E27FC236}">
                <a16:creationId xmlns:a16="http://schemas.microsoft.com/office/drawing/2014/main" id="{5849F757-3B75-4A88-8C19-BBF803B36607}"/>
              </a:ext>
            </a:extLst>
          </p:cNvPr>
          <p:cNvSpPr txBox="1"/>
          <p:nvPr/>
        </p:nvSpPr>
        <p:spPr>
          <a:xfrm>
            <a:off x="11748" y="4825385"/>
            <a:ext cx="1685077" cy="646331"/>
          </a:xfrm>
          <a:prstGeom prst="rect">
            <a:avLst/>
          </a:prstGeom>
          <a:noFill/>
        </p:spPr>
        <p:txBody>
          <a:bodyPr wrap="none" rtlCol="0">
            <a:spAutoFit/>
          </a:bodyPr>
          <a:lstStyle/>
          <a:p>
            <a:r>
              <a:rPr kumimoji="1" lang="ja-JP" altLang="en-US" dirty="0">
                <a:latin typeface="MS Mincho" panose="02020609040205080304" pitchFamily="49" charset="-128"/>
                <a:ea typeface="MS Mincho" panose="02020609040205080304" pitchFamily="49" charset="-128"/>
              </a:rPr>
              <a:t>アクセス効率</a:t>
            </a:r>
            <a:r>
              <a:rPr kumimoji="1" lang="en-US" altLang="ja-JP" dirty="0">
                <a:latin typeface="MS Mincho" panose="02020609040205080304" pitchFamily="49" charset="-128"/>
                <a:ea typeface="MS Mincho" panose="02020609040205080304" pitchFamily="49" charset="-128"/>
              </a:rPr>
              <a:t>:</a:t>
            </a:r>
          </a:p>
          <a:p>
            <a:r>
              <a:rPr kumimoji="1" lang="en-US" altLang="ja-JP" dirty="0">
                <a:latin typeface="MS Mincho" panose="02020609040205080304" pitchFamily="49" charset="-128"/>
                <a:ea typeface="MS Mincho" panose="02020609040205080304" pitchFamily="49" charset="-128"/>
              </a:rPr>
              <a:t>12.5%</a:t>
            </a:r>
            <a:endParaRPr kumimoji="1" lang="ja-JP" altLang="en-US" dirty="0">
              <a:latin typeface="MS Mincho" panose="02020609040205080304" pitchFamily="49" charset="-128"/>
              <a:ea typeface="MS Mincho" panose="02020609040205080304" pitchFamily="49" charset="-128"/>
            </a:endParaRPr>
          </a:p>
        </p:txBody>
      </p:sp>
      <p:sp>
        <p:nvSpPr>
          <p:cNvPr id="3" name="矩形 2">
            <a:extLst>
              <a:ext uri="{FF2B5EF4-FFF2-40B4-BE49-F238E27FC236}">
                <a16:creationId xmlns:a16="http://schemas.microsoft.com/office/drawing/2014/main" id="{7F44BAD7-6C80-4BFA-B89A-A71058CB3B19}"/>
              </a:ext>
            </a:extLst>
          </p:cNvPr>
          <p:cNvSpPr/>
          <p:nvPr/>
        </p:nvSpPr>
        <p:spPr>
          <a:xfrm>
            <a:off x="1046375" y="3004008"/>
            <a:ext cx="876693" cy="313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13" name="矩形 12">
            <a:extLst>
              <a:ext uri="{FF2B5EF4-FFF2-40B4-BE49-F238E27FC236}">
                <a16:creationId xmlns:a16="http://schemas.microsoft.com/office/drawing/2014/main" id="{D6CCFE04-C055-4BF1-AFD8-E706AAA862DB}"/>
              </a:ext>
            </a:extLst>
          </p:cNvPr>
          <p:cNvSpPr/>
          <p:nvPr/>
        </p:nvSpPr>
        <p:spPr>
          <a:xfrm>
            <a:off x="5135789" y="2982998"/>
            <a:ext cx="876693" cy="313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18" name="矩形 17">
            <a:extLst>
              <a:ext uri="{FF2B5EF4-FFF2-40B4-BE49-F238E27FC236}">
                <a16:creationId xmlns:a16="http://schemas.microsoft.com/office/drawing/2014/main" id="{06320765-0A5B-4EC4-AB38-4575E90E6E4B}"/>
              </a:ext>
            </a:extLst>
          </p:cNvPr>
          <p:cNvSpPr/>
          <p:nvPr/>
        </p:nvSpPr>
        <p:spPr>
          <a:xfrm>
            <a:off x="1085543" y="5583069"/>
            <a:ext cx="876693" cy="313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19" name="矩形 18">
            <a:extLst>
              <a:ext uri="{FF2B5EF4-FFF2-40B4-BE49-F238E27FC236}">
                <a16:creationId xmlns:a16="http://schemas.microsoft.com/office/drawing/2014/main" id="{FEC824EC-7701-423B-9446-F81BB873AAC0}"/>
              </a:ext>
            </a:extLst>
          </p:cNvPr>
          <p:cNvSpPr/>
          <p:nvPr/>
        </p:nvSpPr>
        <p:spPr>
          <a:xfrm>
            <a:off x="5135789" y="5537185"/>
            <a:ext cx="876693" cy="3136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5" name="灯片编号占位符 4">
            <a:extLst>
              <a:ext uri="{FF2B5EF4-FFF2-40B4-BE49-F238E27FC236}">
                <a16:creationId xmlns:a16="http://schemas.microsoft.com/office/drawing/2014/main" id="{8FF667E3-7733-4A79-835D-E44588D83D05}"/>
              </a:ext>
            </a:extLst>
          </p:cNvPr>
          <p:cNvSpPr>
            <a:spLocks noGrp="1"/>
          </p:cNvSpPr>
          <p:nvPr>
            <p:ph type="sldNum" sz="quarter" idx="12"/>
          </p:nvPr>
        </p:nvSpPr>
        <p:spPr/>
        <p:txBody>
          <a:bodyPr/>
          <a:lstStyle/>
          <a:p>
            <a:fld id="{BE1C31B4-989A-4199-8290-6539FD731A94}" type="slidenum">
              <a:rPr lang="en-US" smtClean="0"/>
              <a:t>17</a:t>
            </a:fld>
            <a:endParaRPr lang="en-US"/>
          </a:p>
        </p:txBody>
      </p:sp>
      <p:grpSp>
        <p:nvGrpSpPr>
          <p:cNvPr id="27" name="组合 26">
            <a:extLst>
              <a:ext uri="{FF2B5EF4-FFF2-40B4-BE49-F238E27FC236}">
                <a16:creationId xmlns:a16="http://schemas.microsoft.com/office/drawing/2014/main" id="{2C8035EA-6642-46E4-954A-B5C6EB58D0D6}"/>
              </a:ext>
            </a:extLst>
          </p:cNvPr>
          <p:cNvGrpSpPr/>
          <p:nvPr/>
        </p:nvGrpSpPr>
        <p:grpSpPr>
          <a:xfrm>
            <a:off x="1589455" y="2055529"/>
            <a:ext cx="6805745" cy="1373471"/>
            <a:chOff x="1589455" y="2055529"/>
            <a:chExt cx="6805745" cy="1373471"/>
          </a:xfrm>
        </p:grpSpPr>
        <p:pic>
          <p:nvPicPr>
            <p:cNvPr id="21" name="图片 20">
              <a:extLst>
                <a:ext uri="{FF2B5EF4-FFF2-40B4-BE49-F238E27FC236}">
                  <a16:creationId xmlns:a16="http://schemas.microsoft.com/office/drawing/2014/main" id="{03778959-6E03-4486-AABF-2FB4248F5E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455" y="2055529"/>
              <a:ext cx="6805745" cy="1220440"/>
            </a:xfrm>
            <a:prstGeom prst="rect">
              <a:avLst/>
            </a:prstGeom>
          </p:spPr>
        </p:pic>
        <p:sp>
          <p:nvSpPr>
            <p:cNvPr id="24" name="矩形 23">
              <a:extLst>
                <a:ext uri="{FF2B5EF4-FFF2-40B4-BE49-F238E27FC236}">
                  <a16:creationId xmlns:a16="http://schemas.microsoft.com/office/drawing/2014/main" id="{57C528AD-7CB7-46CE-8A87-47DDEB013A7F}"/>
                </a:ext>
              </a:extLst>
            </p:cNvPr>
            <p:cNvSpPr/>
            <p:nvPr/>
          </p:nvSpPr>
          <p:spPr>
            <a:xfrm>
              <a:off x="1589455" y="3004008"/>
              <a:ext cx="1455403" cy="424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组合 25">
            <a:extLst>
              <a:ext uri="{FF2B5EF4-FFF2-40B4-BE49-F238E27FC236}">
                <a16:creationId xmlns:a16="http://schemas.microsoft.com/office/drawing/2014/main" id="{42A916CA-3C07-4DFA-AE67-3E6CD3F0B7E6}"/>
              </a:ext>
            </a:extLst>
          </p:cNvPr>
          <p:cNvGrpSpPr/>
          <p:nvPr/>
        </p:nvGrpSpPr>
        <p:grpSpPr>
          <a:xfrm>
            <a:off x="1685077" y="4421324"/>
            <a:ext cx="6710123" cy="1429500"/>
            <a:chOff x="1685077" y="4421324"/>
            <a:chExt cx="6710123" cy="1429500"/>
          </a:xfrm>
        </p:grpSpPr>
        <p:pic>
          <p:nvPicPr>
            <p:cNvPr id="23" name="图片 22">
              <a:extLst>
                <a:ext uri="{FF2B5EF4-FFF2-40B4-BE49-F238E27FC236}">
                  <a16:creationId xmlns:a16="http://schemas.microsoft.com/office/drawing/2014/main" id="{C77293CA-DE78-40A8-9009-16D563F3E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825" y="4421324"/>
              <a:ext cx="6698375" cy="1221133"/>
            </a:xfrm>
            <a:prstGeom prst="rect">
              <a:avLst/>
            </a:prstGeom>
          </p:spPr>
        </p:pic>
        <p:sp>
          <p:nvSpPr>
            <p:cNvPr id="25" name="矩形 24">
              <a:extLst>
                <a:ext uri="{FF2B5EF4-FFF2-40B4-BE49-F238E27FC236}">
                  <a16:creationId xmlns:a16="http://schemas.microsoft.com/office/drawing/2014/main" id="{E7618BDB-E1D4-47A0-B53A-F1B04840477E}"/>
                </a:ext>
              </a:extLst>
            </p:cNvPr>
            <p:cNvSpPr/>
            <p:nvPr/>
          </p:nvSpPr>
          <p:spPr>
            <a:xfrm>
              <a:off x="1685077" y="5429961"/>
              <a:ext cx="1266865" cy="420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文本框 27">
            <a:extLst>
              <a:ext uri="{FF2B5EF4-FFF2-40B4-BE49-F238E27FC236}">
                <a16:creationId xmlns:a16="http://schemas.microsoft.com/office/drawing/2014/main" id="{D815F0C8-B714-4A81-B042-AD774D6A3ACF}"/>
              </a:ext>
            </a:extLst>
          </p:cNvPr>
          <p:cNvSpPr txBox="1"/>
          <p:nvPr/>
        </p:nvSpPr>
        <p:spPr>
          <a:xfrm>
            <a:off x="3213635" y="5850824"/>
            <a:ext cx="3557384" cy="369332"/>
          </a:xfrm>
          <a:prstGeom prst="rect">
            <a:avLst/>
          </a:prstGeom>
          <a:noFill/>
        </p:spPr>
        <p:txBody>
          <a:bodyPr wrap="none" rtlCol="0">
            <a:spAutoFit/>
          </a:bodyPr>
          <a:lstStyle/>
          <a:p>
            <a:r>
              <a:rPr lang="ja-JP" altLang="en-US" dirty="0"/>
              <a:t>図　メモリアクセスパターン</a:t>
            </a:r>
            <a:r>
              <a:rPr lang="en-US" altLang="ja-JP" dirty="0"/>
              <a:t>[1]</a:t>
            </a:r>
            <a:endParaRPr lang="en-US" dirty="0"/>
          </a:p>
        </p:txBody>
      </p:sp>
      <p:sp>
        <p:nvSpPr>
          <p:cNvPr id="22" name="标题 1">
            <a:extLst>
              <a:ext uri="{FF2B5EF4-FFF2-40B4-BE49-F238E27FC236}">
                <a16:creationId xmlns:a16="http://schemas.microsoft.com/office/drawing/2014/main" id="{2EB763D1-9B87-4A9B-B217-02E40636E1FB}"/>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2</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a:t>
            </a:r>
            <a:r>
              <a:rPr kumimoji="1" lang="ja-JP" altLang="en-US" dirty="0">
                <a:latin typeface="MS Mincho" panose="02020609040205080304" pitchFamily="49" charset="-128"/>
                <a:ea typeface="MS Mincho" panose="02020609040205080304" pitchFamily="49" charset="-128"/>
              </a:rPr>
              <a:t>メモリアクセス</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15800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5617124E-8BBB-47E4-912A-61CE97038957}"/>
                  </a:ext>
                </a:extLst>
              </p:cNvPr>
              <p:cNvSpPr/>
              <p:nvPr/>
            </p:nvSpPr>
            <p:spPr>
              <a:xfrm>
                <a:off x="6214534" y="1354963"/>
                <a:ext cx="260465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350" i="1">
                            <a:latin typeface="Cambria Math" panose="02040503050406030204" pitchFamily="18" charset="0"/>
                            <a:ea typeface="MS Mincho" panose="02020609040205080304" pitchFamily="49" charset="-128"/>
                          </a:rPr>
                        </m:ctrlPr>
                      </m:sSubPr>
                      <m:e>
                        <m:r>
                          <a:rPr kumimoji="1" lang="en-US" altLang="ja-JP" sz="1350" i="1">
                            <a:latin typeface="Cambria Math" panose="02040503050406030204" pitchFamily="18" charset="0"/>
                            <a:ea typeface="MS Mincho" panose="02020609040205080304" pitchFamily="49" charset="-128"/>
                          </a:rPr>
                          <m:t>𝑣</m:t>
                        </m:r>
                      </m:e>
                      <m:sub>
                        <m:r>
                          <a:rPr kumimoji="1" lang="en-US" altLang="ja-JP" sz="1350" i="1">
                            <a:latin typeface="Cambria Math" panose="02040503050406030204" pitchFamily="18" charset="0"/>
                            <a:ea typeface="MS Mincho" panose="02020609040205080304" pitchFamily="49" charset="-128"/>
                          </a:rPr>
                          <m:t>𝑝</m:t>
                        </m:r>
                      </m:sub>
                    </m:sSub>
                    <m:r>
                      <a:rPr kumimoji="1" lang="en-US" altLang="ja-JP" sz="1350" i="1">
                        <a:latin typeface="Cambria Math" panose="02040503050406030204" pitchFamily="18" charset="0"/>
                        <a:ea typeface="MS Mincho" panose="02020609040205080304" pitchFamily="49" charset="-128"/>
                      </a:rPr>
                      <m:t>[</m:t>
                    </m:r>
                    <m:r>
                      <a:rPr kumimoji="1" lang="en-US" altLang="ja-JP" sz="1350" i="1">
                        <a:latin typeface="Cambria Math" panose="02040503050406030204" pitchFamily="18" charset="0"/>
                        <a:ea typeface="MS Mincho" panose="02020609040205080304" pitchFamily="49" charset="-128"/>
                      </a:rPr>
                      <m:t>𝑛</m:t>
                    </m:r>
                    <m:r>
                      <a:rPr kumimoji="1" lang="en-US" altLang="ja-JP" sz="1350" i="1">
                        <a:latin typeface="Cambria Math" panose="02040503050406030204" pitchFamily="18" charset="0"/>
                        <a:ea typeface="MS Mincho" panose="02020609040205080304" pitchFamily="49" charset="-128"/>
                      </a:rPr>
                      <m:t>]</m:t>
                    </m:r>
                  </m:oMath>
                </a14:m>
                <a:r>
                  <a:rPr kumimoji="1" lang="ja-JP" altLang="en-US" sz="1350" dirty="0">
                    <a:latin typeface="MS Mincho" panose="02020609040205080304" pitchFamily="49" charset="-128"/>
                    <a:ea typeface="MS Mincho" panose="02020609040205080304" pitchFamily="49" charset="-128"/>
                  </a:rPr>
                  <a:t>を計算する</a:t>
                </a:r>
                <a:endParaRPr kumimoji="1" lang="en-US" altLang="zh-CN" sz="1350" dirty="0">
                  <a:latin typeface="MS Mincho" panose="02020609040205080304" pitchFamily="49" charset="-128"/>
                  <a:ea typeface="MS Mincho" panose="02020609040205080304" pitchFamily="49" charset="-128"/>
                </a:endParaRPr>
              </a:p>
            </p:txBody>
          </p:sp>
        </mc:Choice>
        <mc:Fallback xmlns="">
          <p:sp>
            <p:nvSpPr>
              <p:cNvPr id="4" name="矩形: 圆角 3">
                <a:extLst>
                  <a:ext uri="{FF2B5EF4-FFF2-40B4-BE49-F238E27FC236}">
                    <a16:creationId xmlns:a16="http://schemas.microsoft.com/office/drawing/2014/main" id="{5617124E-8BBB-47E4-912A-61CE97038957}"/>
                  </a:ext>
                </a:extLst>
              </p:cNvPr>
              <p:cNvSpPr>
                <a:spLocks noRot="1" noChangeAspect="1" noMove="1" noResize="1" noEditPoints="1" noAdjustHandles="1" noChangeArrowheads="1" noChangeShapeType="1" noTextEdit="1"/>
              </p:cNvSpPr>
              <p:nvPr/>
            </p:nvSpPr>
            <p:spPr>
              <a:xfrm>
                <a:off x="6214534" y="1354963"/>
                <a:ext cx="2604654" cy="701387"/>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2677257C-890F-4CB9-B20B-21F185D43185}"/>
                  </a:ext>
                </a:extLst>
              </p:cNvPr>
              <p:cNvSpPr txBox="1"/>
              <p:nvPr/>
            </p:nvSpPr>
            <p:spPr>
              <a:xfrm>
                <a:off x="2041501" y="5805452"/>
                <a:ext cx="5276637" cy="564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smtClean="0">
                              <a:latin typeface="Cambria Math" panose="02040503050406030204" pitchFamily="18" charset="0"/>
                            </a:rPr>
                            <m:t>𝑣</m:t>
                          </m:r>
                        </m:e>
                        <m:sub>
                          <m:r>
                            <a:rPr lang="en-US" sz="3200" b="0" i="1" smtClean="0">
                              <a:latin typeface="Cambria Math" panose="02040503050406030204" pitchFamily="18" charset="0"/>
                            </a:rPr>
                            <m:t>𝑝</m:t>
                          </m:r>
                        </m:sub>
                      </m:sSub>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e>
                      </m:d>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ⅇ</m:t>
                          </m:r>
                        </m:e>
                        <m:sup>
                          <m:r>
                            <a:rPr lang="en-US" sz="3200" i="1">
                              <a:latin typeface="Cambria Math" panose="02040503050406030204" pitchFamily="18" charset="0"/>
                            </a:rPr>
                            <m:t>ⅈ</m:t>
                          </m:r>
                          <m:r>
                            <a:rPr lang="en-US" sz="3200" i="1">
                              <a:latin typeface="Cambria Math" panose="02040503050406030204" pitchFamily="18" charset="0"/>
                            </a:rPr>
                            <m:t>𝛽</m:t>
                          </m:r>
                          <m:r>
                            <a:rPr lang="en-US" sz="3200" i="1">
                              <a:latin typeface="Cambria Math" panose="02040503050406030204" pitchFamily="18" charset="0"/>
                            </a:rPr>
                            <m:t>𝑝</m:t>
                          </m:r>
                        </m:sup>
                      </m:sSup>
                      <m:sSub>
                        <m:sSubPr>
                          <m:ctrlPr>
                            <a:rPr lang="en-US" sz="3200" b="0" i="1" smtClean="0">
                              <a:latin typeface="Cambria Math" panose="02040503050406030204" pitchFamily="18" charset="0"/>
                            </a:rPr>
                          </m:ctrlPr>
                        </m:sSubPr>
                        <m:e>
                          <m:r>
                            <a:rPr lang="en-US" sz="3200" i="1">
                              <a:latin typeface="Cambria Math" panose="02040503050406030204" pitchFamily="18" charset="0"/>
                            </a:rPr>
                            <m:t>𝑣</m:t>
                          </m:r>
                        </m:e>
                        <m:sub>
                          <m:r>
                            <a:rPr lang="en-US" sz="3200" b="0" i="1" smtClean="0">
                              <a:latin typeface="Cambria Math" panose="02040503050406030204" pitchFamily="18" charset="0"/>
                            </a:rPr>
                            <m:t>𝑝</m:t>
                          </m:r>
                        </m:sub>
                      </m:sSub>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66" name="文本框 65">
                <a:extLst>
                  <a:ext uri="{FF2B5EF4-FFF2-40B4-BE49-F238E27FC236}">
                    <a16:creationId xmlns:a16="http://schemas.microsoft.com/office/drawing/2014/main" id="{2677257C-890F-4CB9-B20B-21F185D43185}"/>
                  </a:ext>
                </a:extLst>
              </p:cNvPr>
              <p:cNvSpPr txBox="1">
                <a:spLocks noRot="1" noChangeAspect="1" noMove="1" noResize="1" noEditPoints="1" noAdjustHandles="1" noChangeArrowheads="1" noChangeShapeType="1" noTextEdit="1"/>
              </p:cNvSpPr>
              <p:nvPr/>
            </p:nvSpPr>
            <p:spPr>
              <a:xfrm>
                <a:off x="2041501" y="5805452"/>
                <a:ext cx="5276637" cy="564898"/>
              </a:xfrm>
              <a:prstGeom prst="rect">
                <a:avLst/>
              </a:prstGeom>
              <a:blipFill>
                <a:blip r:embed="rId3"/>
                <a:stretch>
                  <a:fillRect/>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DFE53F58-D819-4B8E-9377-78B8A9FB2A14}"/>
              </a:ext>
            </a:extLst>
          </p:cNvPr>
          <p:cNvSpPr>
            <a:spLocks noGrp="1"/>
          </p:cNvSpPr>
          <p:nvPr>
            <p:ph type="sldNum" sz="quarter" idx="12"/>
          </p:nvPr>
        </p:nvSpPr>
        <p:spPr/>
        <p:txBody>
          <a:bodyPr/>
          <a:lstStyle/>
          <a:p>
            <a:fld id="{BE1C31B4-989A-4199-8290-6539FD731A94}" type="slidenum">
              <a:rPr lang="en-US" smtClean="0"/>
              <a:t>18</a:t>
            </a:fld>
            <a:endParaRPr lang="en-US"/>
          </a:p>
        </p:txBody>
      </p:sp>
      <p:grpSp>
        <p:nvGrpSpPr>
          <p:cNvPr id="26" name="组合 25">
            <a:extLst>
              <a:ext uri="{FF2B5EF4-FFF2-40B4-BE49-F238E27FC236}">
                <a16:creationId xmlns:a16="http://schemas.microsoft.com/office/drawing/2014/main" id="{B22252F7-81E9-428E-8309-13E512A09EEF}"/>
              </a:ext>
            </a:extLst>
          </p:cNvPr>
          <p:cNvGrpSpPr/>
          <p:nvPr/>
        </p:nvGrpSpPr>
        <p:grpSpPr>
          <a:xfrm>
            <a:off x="250690" y="2013663"/>
            <a:ext cx="3693567" cy="2643178"/>
            <a:chOff x="-200285" y="2254481"/>
            <a:chExt cx="3390350" cy="2321018"/>
          </a:xfrm>
        </p:grpSpPr>
        <p:pic>
          <p:nvPicPr>
            <p:cNvPr id="129" name="图片 128">
              <a:extLst>
                <a:ext uri="{FF2B5EF4-FFF2-40B4-BE49-F238E27FC236}">
                  <a16:creationId xmlns:a16="http://schemas.microsoft.com/office/drawing/2014/main" id="{812B8CDB-39E0-44EA-A817-FB1DA9CE8C86}"/>
                </a:ext>
              </a:extLst>
            </p:cNvPr>
            <p:cNvPicPr>
              <a:picLocks noChangeAspect="1"/>
            </p:cNvPicPr>
            <p:nvPr/>
          </p:nvPicPr>
          <p:blipFill>
            <a:blip r:embed="rId4"/>
            <a:stretch>
              <a:fillRect/>
            </a:stretch>
          </p:blipFill>
          <p:spPr>
            <a:xfrm>
              <a:off x="-200285" y="2399457"/>
              <a:ext cx="3390350" cy="2176042"/>
            </a:xfrm>
            <a:prstGeom prst="rect">
              <a:avLst/>
            </a:prstGeom>
          </p:spPr>
        </p:pic>
        <p:sp>
          <p:nvSpPr>
            <p:cNvPr id="8" name="矩形 7">
              <a:extLst>
                <a:ext uri="{FF2B5EF4-FFF2-40B4-BE49-F238E27FC236}">
                  <a16:creationId xmlns:a16="http://schemas.microsoft.com/office/drawing/2014/main" id="{B9C931C5-A75D-4221-B7B6-DD4A87247962}"/>
                </a:ext>
              </a:extLst>
            </p:cNvPr>
            <p:cNvSpPr/>
            <p:nvPr/>
          </p:nvSpPr>
          <p:spPr>
            <a:xfrm>
              <a:off x="893997" y="2254481"/>
              <a:ext cx="2077993" cy="289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直接连接符 27">
            <a:extLst>
              <a:ext uri="{FF2B5EF4-FFF2-40B4-BE49-F238E27FC236}">
                <a16:creationId xmlns:a16="http://schemas.microsoft.com/office/drawing/2014/main" id="{8559C885-12E0-4085-A5FC-C20ED82AFD2E}"/>
              </a:ext>
            </a:extLst>
          </p:cNvPr>
          <p:cNvCxnSpPr>
            <a:cxnSpLocks/>
          </p:cNvCxnSpPr>
          <p:nvPr/>
        </p:nvCxnSpPr>
        <p:spPr>
          <a:xfrm>
            <a:off x="1442839"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379B25F-4110-4F12-B6B8-915C4BA17119}"/>
              </a:ext>
            </a:extLst>
          </p:cNvPr>
          <p:cNvCxnSpPr>
            <a:cxnSpLocks/>
          </p:cNvCxnSpPr>
          <p:nvPr/>
        </p:nvCxnSpPr>
        <p:spPr>
          <a:xfrm flipV="1">
            <a:off x="1442839"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0B578B2-FABE-469D-A403-FBBB060C6E82}"/>
              </a:ext>
            </a:extLst>
          </p:cNvPr>
          <p:cNvCxnSpPr>
            <a:cxnSpLocks/>
          </p:cNvCxnSpPr>
          <p:nvPr/>
        </p:nvCxnSpPr>
        <p:spPr>
          <a:xfrm>
            <a:off x="1815256"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D827535B-5FC0-4CE4-BE8F-9B9047D592BB}"/>
              </a:ext>
            </a:extLst>
          </p:cNvPr>
          <p:cNvCxnSpPr>
            <a:cxnSpLocks/>
          </p:cNvCxnSpPr>
          <p:nvPr/>
        </p:nvCxnSpPr>
        <p:spPr>
          <a:xfrm flipV="1">
            <a:off x="1815256"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F54D488-F5E7-4AAC-BBF4-6EA413F30333}"/>
              </a:ext>
            </a:extLst>
          </p:cNvPr>
          <p:cNvCxnSpPr>
            <a:cxnSpLocks/>
          </p:cNvCxnSpPr>
          <p:nvPr/>
        </p:nvCxnSpPr>
        <p:spPr>
          <a:xfrm>
            <a:off x="2204763"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5409CEC0-B438-422E-9775-E5FF610CE619}"/>
              </a:ext>
            </a:extLst>
          </p:cNvPr>
          <p:cNvCxnSpPr>
            <a:cxnSpLocks/>
          </p:cNvCxnSpPr>
          <p:nvPr/>
        </p:nvCxnSpPr>
        <p:spPr>
          <a:xfrm flipV="1">
            <a:off x="2204763"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A1D5C24D-6F63-4A84-A2BE-6E8C996A6641}"/>
                  </a:ext>
                </a:extLst>
              </p:cNvPr>
              <p:cNvSpPr/>
              <p:nvPr/>
            </p:nvSpPr>
            <p:spPr>
              <a:xfrm>
                <a:off x="5476561" y="4897877"/>
                <a:ext cx="2558842" cy="390748"/>
              </a:xfrm>
              <a:prstGeom prst="rect">
                <a:avLst/>
              </a:prstGeom>
            </p:spPr>
            <p:txBody>
              <a:bodyPr wrap="none">
                <a:spAutoFit/>
              </a:bodyPr>
              <a:lstStyle/>
              <a:p>
                <a:r>
                  <a:rPr lang="ja-JP" altLang="en-US" b="0" dirty="0"/>
                  <a:t>図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ja-JP" altLang="en-US" dirty="0"/>
                  <a:t>のメモリ構造</a:t>
                </a:r>
                <a:endParaRPr lang="en-US" dirty="0"/>
              </a:p>
            </p:txBody>
          </p:sp>
        </mc:Choice>
        <mc:Fallback xmlns="">
          <p:sp>
            <p:nvSpPr>
              <p:cNvPr id="43" name="矩形 42">
                <a:extLst>
                  <a:ext uri="{FF2B5EF4-FFF2-40B4-BE49-F238E27FC236}">
                    <a16:creationId xmlns:a16="http://schemas.microsoft.com/office/drawing/2014/main" id="{A1D5C24D-6F63-4A84-A2BE-6E8C996A6641}"/>
                  </a:ext>
                </a:extLst>
              </p:cNvPr>
              <p:cNvSpPr>
                <a:spLocks noRot="1" noChangeAspect="1" noMove="1" noResize="1" noEditPoints="1" noAdjustHandles="1" noChangeArrowheads="1" noChangeShapeType="1" noTextEdit="1"/>
              </p:cNvSpPr>
              <p:nvPr/>
            </p:nvSpPr>
            <p:spPr>
              <a:xfrm>
                <a:off x="5476561" y="4897877"/>
                <a:ext cx="2558842" cy="390748"/>
              </a:xfrm>
              <a:prstGeom prst="rect">
                <a:avLst/>
              </a:prstGeom>
              <a:blipFill>
                <a:blip r:embed="rId5"/>
                <a:stretch>
                  <a:fillRect l="-1905" t="-4615" r="-190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4856354-9DD2-4717-92CF-D8EA7C152181}"/>
                  </a:ext>
                </a:extLst>
              </p:cNvPr>
              <p:cNvSpPr/>
              <p:nvPr/>
            </p:nvSpPr>
            <p:spPr>
              <a:xfrm>
                <a:off x="1548216" y="4918030"/>
                <a:ext cx="2425408" cy="369332"/>
              </a:xfrm>
              <a:prstGeom prst="rect">
                <a:avLst/>
              </a:prstGeom>
            </p:spPr>
            <p:txBody>
              <a:bodyPr wrap="none">
                <a:spAutoFit/>
              </a:bodyPr>
              <a:lstStyle/>
              <a:p>
                <a:r>
                  <a:rPr lang="ja-JP" altLang="en-US" dirty="0"/>
                  <a:t>図　</a:t>
                </a:r>
                <a14:m>
                  <m:oMath xmlns:m="http://schemas.openxmlformats.org/officeDocument/2006/math">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ja-JP" altLang="en-US" dirty="0"/>
                  <a:t>のメモリ構造</a:t>
                </a:r>
                <a:endParaRPr lang="en-US" dirty="0"/>
              </a:p>
            </p:txBody>
          </p:sp>
        </mc:Choice>
        <mc:Fallback xmlns="">
          <p:sp>
            <p:nvSpPr>
              <p:cNvPr id="135" name="矩形 134">
                <a:extLst>
                  <a:ext uri="{FF2B5EF4-FFF2-40B4-BE49-F238E27FC236}">
                    <a16:creationId xmlns:a16="http://schemas.microsoft.com/office/drawing/2014/main" id="{E4856354-9DD2-4717-92CF-D8EA7C152181}"/>
                  </a:ext>
                </a:extLst>
              </p:cNvPr>
              <p:cNvSpPr>
                <a:spLocks noRot="1" noChangeAspect="1" noMove="1" noResize="1" noEditPoints="1" noAdjustHandles="1" noChangeArrowheads="1" noChangeShapeType="1" noTextEdit="1"/>
              </p:cNvSpPr>
              <p:nvPr/>
            </p:nvSpPr>
            <p:spPr>
              <a:xfrm>
                <a:off x="1548216" y="4918030"/>
                <a:ext cx="2425408" cy="369332"/>
              </a:xfrm>
              <a:prstGeom prst="rect">
                <a:avLst/>
              </a:prstGeom>
              <a:blipFill>
                <a:blip r:embed="rId6"/>
                <a:stretch>
                  <a:fillRect l="-2261" t="-8333" r="-1759" b="-28333"/>
                </a:stretch>
              </a:blipFill>
            </p:spPr>
            <p:txBody>
              <a:bodyPr/>
              <a:lstStyle/>
              <a:p>
                <a:r>
                  <a:rPr lang="en-US">
                    <a:noFill/>
                  </a:rPr>
                  <a:t> </a:t>
                </a:r>
              </a:p>
            </p:txBody>
          </p:sp>
        </mc:Fallback>
      </mc:AlternateContent>
      <p:pic>
        <p:nvPicPr>
          <p:cNvPr id="42" name="图片 41">
            <a:extLst>
              <a:ext uri="{FF2B5EF4-FFF2-40B4-BE49-F238E27FC236}">
                <a16:creationId xmlns:a16="http://schemas.microsoft.com/office/drawing/2014/main" id="{526009EF-239D-453C-8ED4-8D3B7962F152}"/>
              </a:ext>
            </a:extLst>
          </p:cNvPr>
          <p:cNvPicPr>
            <a:picLocks noChangeAspect="1"/>
          </p:cNvPicPr>
          <p:nvPr/>
        </p:nvPicPr>
        <p:blipFill>
          <a:blip r:embed="rId7"/>
          <a:stretch>
            <a:fillRect/>
          </a:stretch>
        </p:blipFill>
        <p:spPr>
          <a:xfrm>
            <a:off x="5407135" y="2422689"/>
            <a:ext cx="2600553" cy="2234152"/>
          </a:xfrm>
          <a:prstGeom prst="rect">
            <a:avLst/>
          </a:prstGeom>
        </p:spPr>
      </p:pic>
      <p:cxnSp>
        <p:nvCxnSpPr>
          <p:cNvPr id="136" name="直接连接符 135">
            <a:extLst>
              <a:ext uri="{FF2B5EF4-FFF2-40B4-BE49-F238E27FC236}">
                <a16:creationId xmlns:a16="http://schemas.microsoft.com/office/drawing/2014/main" id="{D8088449-3ADF-48E7-9D84-7F6470DB3C68}"/>
              </a:ext>
            </a:extLst>
          </p:cNvPr>
          <p:cNvCxnSpPr>
            <a:cxnSpLocks/>
          </p:cNvCxnSpPr>
          <p:nvPr/>
        </p:nvCxnSpPr>
        <p:spPr>
          <a:xfrm>
            <a:off x="5516792" y="2598264"/>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822E196C-4EB5-40D1-8967-BAB7769F9AFB}"/>
              </a:ext>
            </a:extLst>
          </p:cNvPr>
          <p:cNvCxnSpPr>
            <a:cxnSpLocks/>
          </p:cNvCxnSpPr>
          <p:nvPr/>
        </p:nvCxnSpPr>
        <p:spPr>
          <a:xfrm flipV="1">
            <a:off x="5516792" y="3592475"/>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CB966AF-2E3F-4764-A97F-7C2CD65A07B1}"/>
              </a:ext>
            </a:extLst>
          </p:cNvPr>
          <p:cNvCxnSpPr>
            <a:cxnSpLocks/>
          </p:cNvCxnSpPr>
          <p:nvPr/>
        </p:nvCxnSpPr>
        <p:spPr>
          <a:xfrm>
            <a:off x="5889209" y="2598264"/>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4B727FBC-9043-4583-8793-5F8FA8D86C32}"/>
              </a:ext>
            </a:extLst>
          </p:cNvPr>
          <p:cNvCxnSpPr>
            <a:cxnSpLocks/>
          </p:cNvCxnSpPr>
          <p:nvPr/>
        </p:nvCxnSpPr>
        <p:spPr>
          <a:xfrm flipV="1">
            <a:off x="5889209" y="3592475"/>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AED257D-AAAD-4F2D-8542-4A8345C4D997}"/>
              </a:ext>
            </a:extLst>
          </p:cNvPr>
          <p:cNvCxnSpPr>
            <a:cxnSpLocks/>
          </p:cNvCxnSpPr>
          <p:nvPr/>
        </p:nvCxnSpPr>
        <p:spPr>
          <a:xfrm>
            <a:off x="6278716" y="2598264"/>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A649B08E-5818-40DD-8B9C-18EFEE978992}"/>
              </a:ext>
            </a:extLst>
          </p:cNvPr>
          <p:cNvCxnSpPr>
            <a:cxnSpLocks/>
          </p:cNvCxnSpPr>
          <p:nvPr/>
        </p:nvCxnSpPr>
        <p:spPr>
          <a:xfrm flipV="1">
            <a:off x="6278716" y="3592475"/>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标题 1">
            <a:extLst>
              <a:ext uri="{FF2B5EF4-FFF2-40B4-BE49-F238E27FC236}">
                <a16:creationId xmlns:a16="http://schemas.microsoft.com/office/drawing/2014/main" id="{E4F755D9-34FC-4168-97AB-DACCBA4BF91B}"/>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2</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a:t>
            </a:r>
            <a:r>
              <a:rPr kumimoji="1" lang="ja-JP" altLang="en-US" dirty="0">
                <a:latin typeface="MS Mincho" panose="02020609040205080304" pitchFamily="49" charset="-128"/>
                <a:ea typeface="MS Mincho" panose="02020609040205080304" pitchFamily="49" charset="-128"/>
              </a:rPr>
              <a:t>メモリアクセス</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80668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E53F58-D819-4B8E-9377-78B8A9FB2A14}"/>
              </a:ext>
            </a:extLst>
          </p:cNvPr>
          <p:cNvSpPr>
            <a:spLocks noGrp="1"/>
          </p:cNvSpPr>
          <p:nvPr>
            <p:ph type="sldNum" sz="quarter" idx="12"/>
          </p:nvPr>
        </p:nvSpPr>
        <p:spPr/>
        <p:txBody>
          <a:bodyPr/>
          <a:lstStyle/>
          <a:p>
            <a:fld id="{BE1C31B4-989A-4199-8290-6539FD731A94}" type="slidenum">
              <a:rPr lang="en-US" smtClean="0"/>
              <a:t>19</a:t>
            </a:fld>
            <a:endParaRPr lang="en-US"/>
          </a:p>
        </p:txBody>
      </p:sp>
      <p:grpSp>
        <p:nvGrpSpPr>
          <p:cNvPr id="26" name="组合 25">
            <a:extLst>
              <a:ext uri="{FF2B5EF4-FFF2-40B4-BE49-F238E27FC236}">
                <a16:creationId xmlns:a16="http://schemas.microsoft.com/office/drawing/2014/main" id="{B22252F7-81E9-428E-8309-13E512A09EEF}"/>
              </a:ext>
            </a:extLst>
          </p:cNvPr>
          <p:cNvGrpSpPr/>
          <p:nvPr/>
        </p:nvGrpSpPr>
        <p:grpSpPr>
          <a:xfrm>
            <a:off x="250690" y="2013663"/>
            <a:ext cx="3693567" cy="2643178"/>
            <a:chOff x="-200285" y="2254481"/>
            <a:chExt cx="3390350" cy="2321018"/>
          </a:xfrm>
        </p:grpSpPr>
        <p:pic>
          <p:nvPicPr>
            <p:cNvPr id="129" name="图片 128">
              <a:extLst>
                <a:ext uri="{FF2B5EF4-FFF2-40B4-BE49-F238E27FC236}">
                  <a16:creationId xmlns:a16="http://schemas.microsoft.com/office/drawing/2014/main" id="{812B8CDB-39E0-44EA-A817-FB1DA9CE8C86}"/>
                </a:ext>
              </a:extLst>
            </p:cNvPr>
            <p:cNvPicPr>
              <a:picLocks noChangeAspect="1"/>
            </p:cNvPicPr>
            <p:nvPr/>
          </p:nvPicPr>
          <p:blipFill>
            <a:blip r:embed="rId2"/>
            <a:stretch>
              <a:fillRect/>
            </a:stretch>
          </p:blipFill>
          <p:spPr>
            <a:xfrm>
              <a:off x="-200285" y="2399457"/>
              <a:ext cx="3390350" cy="2176042"/>
            </a:xfrm>
            <a:prstGeom prst="rect">
              <a:avLst/>
            </a:prstGeom>
          </p:spPr>
        </p:pic>
        <p:sp>
          <p:nvSpPr>
            <p:cNvPr id="8" name="矩形 7">
              <a:extLst>
                <a:ext uri="{FF2B5EF4-FFF2-40B4-BE49-F238E27FC236}">
                  <a16:creationId xmlns:a16="http://schemas.microsoft.com/office/drawing/2014/main" id="{B9C931C5-A75D-4221-B7B6-DD4A87247962}"/>
                </a:ext>
              </a:extLst>
            </p:cNvPr>
            <p:cNvSpPr/>
            <p:nvPr/>
          </p:nvSpPr>
          <p:spPr>
            <a:xfrm>
              <a:off x="893997" y="2254481"/>
              <a:ext cx="2077993" cy="289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直接连接符 27">
            <a:extLst>
              <a:ext uri="{FF2B5EF4-FFF2-40B4-BE49-F238E27FC236}">
                <a16:creationId xmlns:a16="http://schemas.microsoft.com/office/drawing/2014/main" id="{8559C885-12E0-4085-A5FC-C20ED82AFD2E}"/>
              </a:ext>
            </a:extLst>
          </p:cNvPr>
          <p:cNvCxnSpPr>
            <a:cxnSpLocks/>
          </p:cNvCxnSpPr>
          <p:nvPr/>
        </p:nvCxnSpPr>
        <p:spPr>
          <a:xfrm>
            <a:off x="1442839"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8379B25F-4110-4F12-B6B8-915C4BA17119}"/>
              </a:ext>
            </a:extLst>
          </p:cNvPr>
          <p:cNvCxnSpPr>
            <a:cxnSpLocks/>
          </p:cNvCxnSpPr>
          <p:nvPr/>
        </p:nvCxnSpPr>
        <p:spPr>
          <a:xfrm flipV="1">
            <a:off x="1442839"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0B578B2-FABE-469D-A403-FBBB060C6E82}"/>
              </a:ext>
            </a:extLst>
          </p:cNvPr>
          <p:cNvCxnSpPr>
            <a:cxnSpLocks/>
          </p:cNvCxnSpPr>
          <p:nvPr/>
        </p:nvCxnSpPr>
        <p:spPr>
          <a:xfrm>
            <a:off x="1815256"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D827535B-5FC0-4CE4-BE8F-9B9047D592BB}"/>
              </a:ext>
            </a:extLst>
          </p:cNvPr>
          <p:cNvCxnSpPr>
            <a:cxnSpLocks/>
          </p:cNvCxnSpPr>
          <p:nvPr/>
        </p:nvCxnSpPr>
        <p:spPr>
          <a:xfrm flipV="1">
            <a:off x="1815256"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4F54D488-F5E7-4AAC-BBF4-6EA413F30333}"/>
              </a:ext>
            </a:extLst>
          </p:cNvPr>
          <p:cNvCxnSpPr>
            <a:cxnSpLocks/>
          </p:cNvCxnSpPr>
          <p:nvPr/>
        </p:nvCxnSpPr>
        <p:spPr>
          <a:xfrm>
            <a:off x="2204763" y="256841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5409CEC0-B438-422E-9775-E5FF610CE619}"/>
              </a:ext>
            </a:extLst>
          </p:cNvPr>
          <p:cNvCxnSpPr>
            <a:cxnSpLocks/>
          </p:cNvCxnSpPr>
          <p:nvPr/>
        </p:nvCxnSpPr>
        <p:spPr>
          <a:xfrm flipV="1">
            <a:off x="2204763" y="3562626"/>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A1D5C24D-6F63-4A84-A2BE-6E8C996A6641}"/>
                  </a:ext>
                </a:extLst>
              </p:cNvPr>
              <p:cNvSpPr/>
              <p:nvPr/>
            </p:nvSpPr>
            <p:spPr>
              <a:xfrm>
                <a:off x="5476561" y="4897877"/>
                <a:ext cx="2558842" cy="390748"/>
              </a:xfrm>
              <a:prstGeom prst="rect">
                <a:avLst/>
              </a:prstGeom>
            </p:spPr>
            <p:txBody>
              <a:bodyPr wrap="none">
                <a:spAutoFit/>
              </a:bodyPr>
              <a:lstStyle/>
              <a:p>
                <a:r>
                  <a:rPr lang="ja-JP" altLang="en-US" b="0" dirty="0"/>
                  <a:t>図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𝑝</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ja-JP" altLang="en-US" dirty="0"/>
                  <a:t>のメモリ構造</a:t>
                </a:r>
                <a:endParaRPr lang="en-US" dirty="0"/>
              </a:p>
            </p:txBody>
          </p:sp>
        </mc:Choice>
        <mc:Fallback xmlns="">
          <p:sp>
            <p:nvSpPr>
              <p:cNvPr id="43" name="矩形 42">
                <a:extLst>
                  <a:ext uri="{FF2B5EF4-FFF2-40B4-BE49-F238E27FC236}">
                    <a16:creationId xmlns:a16="http://schemas.microsoft.com/office/drawing/2014/main" id="{A1D5C24D-6F63-4A84-A2BE-6E8C996A6641}"/>
                  </a:ext>
                </a:extLst>
              </p:cNvPr>
              <p:cNvSpPr>
                <a:spLocks noRot="1" noChangeAspect="1" noMove="1" noResize="1" noEditPoints="1" noAdjustHandles="1" noChangeArrowheads="1" noChangeShapeType="1" noTextEdit="1"/>
              </p:cNvSpPr>
              <p:nvPr/>
            </p:nvSpPr>
            <p:spPr>
              <a:xfrm>
                <a:off x="5476561" y="4897877"/>
                <a:ext cx="2558842" cy="390748"/>
              </a:xfrm>
              <a:prstGeom prst="rect">
                <a:avLst/>
              </a:prstGeom>
              <a:blipFill>
                <a:blip r:embed="rId3"/>
                <a:stretch>
                  <a:fillRect l="-1905" t="-4615" r="-190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E4856354-9DD2-4717-92CF-D8EA7C152181}"/>
                  </a:ext>
                </a:extLst>
              </p:cNvPr>
              <p:cNvSpPr/>
              <p:nvPr/>
            </p:nvSpPr>
            <p:spPr>
              <a:xfrm>
                <a:off x="1548216" y="4918030"/>
                <a:ext cx="2425408" cy="369332"/>
              </a:xfrm>
              <a:prstGeom prst="rect">
                <a:avLst/>
              </a:prstGeom>
            </p:spPr>
            <p:txBody>
              <a:bodyPr wrap="none">
                <a:spAutoFit/>
              </a:bodyPr>
              <a:lstStyle/>
              <a:p>
                <a:r>
                  <a:rPr lang="ja-JP" altLang="en-US" dirty="0"/>
                  <a:t>図　</a:t>
                </a:r>
                <a14:m>
                  <m:oMath xmlns:m="http://schemas.openxmlformats.org/officeDocument/2006/math">
                    <m:r>
                      <a:rPr lang="en-US" i="1">
                        <a:latin typeface="Cambria Math" panose="02040503050406030204" pitchFamily="18" charset="0"/>
                      </a:rPr>
                      <m:t>𝐼</m:t>
                    </m:r>
                    <m:d>
                      <m:dPr>
                        <m:begChr m:val="["/>
                        <m:endChr m:val="]"/>
                        <m:ctrlPr>
                          <a:rPr lang="en-US" i="1">
                            <a:latin typeface="Cambria Math" panose="02040503050406030204" pitchFamily="18" charset="0"/>
                          </a:rPr>
                        </m:ctrlPr>
                      </m:dPr>
                      <m:e>
                        <m:r>
                          <a:rPr lang="en-US" i="1">
                            <a:latin typeface="Cambria Math" panose="02040503050406030204" pitchFamily="18" charset="0"/>
                          </a:rPr>
                          <m:t>𝑛</m:t>
                        </m:r>
                      </m:e>
                    </m:d>
                  </m:oMath>
                </a14:m>
                <a:r>
                  <a:rPr lang="ja-JP" altLang="en-US" dirty="0"/>
                  <a:t>のメモリ構造</a:t>
                </a:r>
                <a:endParaRPr lang="en-US" dirty="0"/>
              </a:p>
            </p:txBody>
          </p:sp>
        </mc:Choice>
        <mc:Fallback xmlns="">
          <p:sp>
            <p:nvSpPr>
              <p:cNvPr id="135" name="矩形 134">
                <a:extLst>
                  <a:ext uri="{FF2B5EF4-FFF2-40B4-BE49-F238E27FC236}">
                    <a16:creationId xmlns:a16="http://schemas.microsoft.com/office/drawing/2014/main" id="{E4856354-9DD2-4717-92CF-D8EA7C152181}"/>
                  </a:ext>
                </a:extLst>
              </p:cNvPr>
              <p:cNvSpPr>
                <a:spLocks noRot="1" noChangeAspect="1" noMove="1" noResize="1" noEditPoints="1" noAdjustHandles="1" noChangeArrowheads="1" noChangeShapeType="1" noTextEdit="1"/>
              </p:cNvSpPr>
              <p:nvPr/>
            </p:nvSpPr>
            <p:spPr>
              <a:xfrm>
                <a:off x="1548216" y="4918030"/>
                <a:ext cx="2425408" cy="369332"/>
              </a:xfrm>
              <a:prstGeom prst="rect">
                <a:avLst/>
              </a:prstGeom>
              <a:blipFill>
                <a:blip r:embed="rId4"/>
                <a:stretch>
                  <a:fillRect l="-2261" t="-8333" r="-1759" b="-28333"/>
                </a:stretch>
              </a:blipFill>
            </p:spPr>
            <p:txBody>
              <a:bodyPr/>
              <a:lstStyle/>
              <a:p>
                <a:r>
                  <a:rPr lang="en-US">
                    <a:noFill/>
                  </a:rPr>
                  <a:t> </a:t>
                </a:r>
              </a:p>
            </p:txBody>
          </p:sp>
        </mc:Fallback>
      </mc:AlternateContent>
      <p:pic>
        <p:nvPicPr>
          <p:cNvPr id="42" name="图片 41">
            <a:extLst>
              <a:ext uri="{FF2B5EF4-FFF2-40B4-BE49-F238E27FC236}">
                <a16:creationId xmlns:a16="http://schemas.microsoft.com/office/drawing/2014/main" id="{526009EF-239D-453C-8ED4-8D3B7962F152}"/>
              </a:ext>
            </a:extLst>
          </p:cNvPr>
          <p:cNvPicPr>
            <a:picLocks noChangeAspect="1"/>
          </p:cNvPicPr>
          <p:nvPr/>
        </p:nvPicPr>
        <p:blipFill>
          <a:blip r:embed="rId5"/>
          <a:stretch>
            <a:fillRect/>
          </a:stretch>
        </p:blipFill>
        <p:spPr>
          <a:xfrm rot="5400000">
            <a:off x="5407135" y="2422689"/>
            <a:ext cx="2600553" cy="2234152"/>
          </a:xfrm>
          <a:prstGeom prst="rect">
            <a:avLst/>
          </a:prstGeom>
        </p:spPr>
      </p:pic>
      <p:cxnSp>
        <p:nvCxnSpPr>
          <p:cNvPr id="136" name="直接连接符 135">
            <a:extLst>
              <a:ext uri="{FF2B5EF4-FFF2-40B4-BE49-F238E27FC236}">
                <a16:creationId xmlns:a16="http://schemas.microsoft.com/office/drawing/2014/main" id="{D8088449-3ADF-48E7-9D84-7F6470DB3C68}"/>
              </a:ext>
            </a:extLst>
          </p:cNvPr>
          <p:cNvCxnSpPr>
            <a:cxnSpLocks/>
          </p:cNvCxnSpPr>
          <p:nvPr/>
        </p:nvCxnSpPr>
        <p:spPr>
          <a:xfrm rot="5400000">
            <a:off x="6654702" y="1354935"/>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822E196C-4EB5-40D1-8967-BAB7769F9AFB}"/>
              </a:ext>
            </a:extLst>
          </p:cNvPr>
          <p:cNvCxnSpPr>
            <a:cxnSpLocks/>
          </p:cNvCxnSpPr>
          <p:nvPr/>
        </p:nvCxnSpPr>
        <p:spPr>
          <a:xfrm rot="5400000" flipV="1">
            <a:off x="6490791" y="2510560"/>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ACB966AF-2E3F-4764-A97F-7C2CD65A07B1}"/>
              </a:ext>
            </a:extLst>
          </p:cNvPr>
          <p:cNvCxnSpPr>
            <a:cxnSpLocks/>
          </p:cNvCxnSpPr>
          <p:nvPr/>
        </p:nvCxnSpPr>
        <p:spPr>
          <a:xfrm rot="5400000">
            <a:off x="6654702" y="1727352"/>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4B727FBC-9043-4583-8793-5F8FA8D86C32}"/>
              </a:ext>
            </a:extLst>
          </p:cNvPr>
          <p:cNvCxnSpPr>
            <a:cxnSpLocks/>
          </p:cNvCxnSpPr>
          <p:nvPr/>
        </p:nvCxnSpPr>
        <p:spPr>
          <a:xfrm rot="5400000" flipV="1">
            <a:off x="6490791" y="2882977"/>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8AED257D-AAAD-4F2D-8542-4A8345C4D997}"/>
              </a:ext>
            </a:extLst>
          </p:cNvPr>
          <p:cNvCxnSpPr>
            <a:cxnSpLocks/>
          </p:cNvCxnSpPr>
          <p:nvPr/>
        </p:nvCxnSpPr>
        <p:spPr>
          <a:xfrm rot="5400000">
            <a:off x="6654702" y="2116859"/>
            <a:ext cx="0" cy="19884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A649B08E-5818-40DD-8B9C-18EFEE978992}"/>
              </a:ext>
            </a:extLst>
          </p:cNvPr>
          <p:cNvCxnSpPr>
            <a:cxnSpLocks/>
          </p:cNvCxnSpPr>
          <p:nvPr/>
        </p:nvCxnSpPr>
        <p:spPr>
          <a:xfrm rot="5400000" flipV="1">
            <a:off x="6490791" y="3272484"/>
            <a:ext cx="325325" cy="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258EB52-B781-4DE4-9605-3C4703B9283F}"/>
                  </a:ext>
                </a:extLst>
              </p:cNvPr>
              <p:cNvSpPr txBox="1"/>
              <p:nvPr/>
            </p:nvSpPr>
            <p:spPr>
              <a:xfrm>
                <a:off x="2041501" y="5805452"/>
                <a:ext cx="5276637" cy="5648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smtClean="0">
                              <a:latin typeface="Cambria Math" panose="02040503050406030204" pitchFamily="18" charset="0"/>
                            </a:rPr>
                            <m:t>𝑣</m:t>
                          </m:r>
                        </m:e>
                        <m:sub>
                          <m:r>
                            <a:rPr lang="en-US" sz="3200" b="0" i="1" smtClean="0">
                              <a:latin typeface="Cambria Math" panose="02040503050406030204" pitchFamily="18" charset="0"/>
                            </a:rPr>
                            <m:t>𝑝</m:t>
                          </m:r>
                        </m:sub>
                      </m:sSub>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e>
                      </m:d>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ⅇ</m:t>
                          </m:r>
                        </m:e>
                        <m:sup>
                          <m:r>
                            <a:rPr lang="en-US" sz="3200" i="1">
                              <a:latin typeface="Cambria Math" panose="02040503050406030204" pitchFamily="18" charset="0"/>
                            </a:rPr>
                            <m:t>ⅈ</m:t>
                          </m:r>
                          <m:r>
                            <a:rPr lang="en-US" sz="3200" i="1">
                              <a:latin typeface="Cambria Math" panose="02040503050406030204" pitchFamily="18" charset="0"/>
                            </a:rPr>
                            <m:t>𝛽</m:t>
                          </m:r>
                          <m:r>
                            <a:rPr lang="en-US" sz="3200" i="1">
                              <a:latin typeface="Cambria Math" panose="02040503050406030204" pitchFamily="18" charset="0"/>
                            </a:rPr>
                            <m:t>𝑝</m:t>
                          </m:r>
                        </m:sup>
                      </m:sSup>
                      <m:sSub>
                        <m:sSubPr>
                          <m:ctrlPr>
                            <a:rPr lang="en-US" sz="3200" b="0" i="1" smtClean="0">
                              <a:latin typeface="Cambria Math" panose="02040503050406030204" pitchFamily="18" charset="0"/>
                            </a:rPr>
                          </m:ctrlPr>
                        </m:sSubPr>
                        <m:e>
                          <m:r>
                            <a:rPr lang="en-US" sz="3200" i="1">
                              <a:latin typeface="Cambria Math" panose="02040503050406030204" pitchFamily="18" charset="0"/>
                            </a:rPr>
                            <m:t>𝑣</m:t>
                          </m:r>
                        </m:e>
                        <m:sub>
                          <m:r>
                            <a:rPr lang="en-US" sz="3200" b="0" i="1" smtClean="0">
                              <a:latin typeface="Cambria Math" panose="02040503050406030204" pitchFamily="18" charset="0"/>
                            </a:rPr>
                            <m:t>𝑝</m:t>
                          </m:r>
                        </m:sub>
                      </m:sSub>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𝐼</m:t>
                      </m:r>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𝑛</m:t>
                          </m:r>
                        </m:e>
                      </m:d>
                    </m:oMath>
                  </m:oMathPara>
                </a14:m>
                <a:endParaRPr lang="en-US" dirty="0">
                  <a:latin typeface="MS Mincho" panose="02020609040205080304" pitchFamily="49" charset="-128"/>
                  <a:ea typeface="MS Mincho" panose="02020609040205080304" pitchFamily="49" charset="-128"/>
                </a:endParaRPr>
              </a:p>
            </p:txBody>
          </p:sp>
        </mc:Choice>
        <mc:Fallback xmlns="">
          <p:sp>
            <p:nvSpPr>
              <p:cNvPr id="24" name="文本框 23">
                <a:extLst>
                  <a:ext uri="{FF2B5EF4-FFF2-40B4-BE49-F238E27FC236}">
                    <a16:creationId xmlns:a16="http://schemas.microsoft.com/office/drawing/2014/main" id="{0258EB52-B781-4DE4-9605-3C4703B9283F}"/>
                  </a:ext>
                </a:extLst>
              </p:cNvPr>
              <p:cNvSpPr txBox="1">
                <a:spLocks noRot="1" noChangeAspect="1" noMove="1" noResize="1" noEditPoints="1" noAdjustHandles="1" noChangeArrowheads="1" noChangeShapeType="1" noTextEdit="1"/>
              </p:cNvSpPr>
              <p:nvPr/>
            </p:nvSpPr>
            <p:spPr>
              <a:xfrm>
                <a:off x="2041501" y="5805452"/>
                <a:ext cx="5276637" cy="5648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圆角 28">
                <a:extLst>
                  <a:ext uri="{FF2B5EF4-FFF2-40B4-BE49-F238E27FC236}">
                    <a16:creationId xmlns:a16="http://schemas.microsoft.com/office/drawing/2014/main" id="{08C25911-348A-4A90-B9ED-0A55E03DA0CF}"/>
                  </a:ext>
                </a:extLst>
              </p:cNvPr>
              <p:cNvSpPr/>
              <p:nvPr/>
            </p:nvSpPr>
            <p:spPr>
              <a:xfrm>
                <a:off x="6214534" y="1354963"/>
                <a:ext cx="260465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350" i="1">
                            <a:latin typeface="Cambria Math" panose="02040503050406030204" pitchFamily="18" charset="0"/>
                            <a:ea typeface="MS Mincho" panose="02020609040205080304" pitchFamily="49" charset="-128"/>
                          </a:rPr>
                        </m:ctrlPr>
                      </m:sSubPr>
                      <m:e>
                        <m:r>
                          <a:rPr kumimoji="1" lang="en-US" altLang="ja-JP" sz="1350" i="1">
                            <a:latin typeface="Cambria Math" panose="02040503050406030204" pitchFamily="18" charset="0"/>
                            <a:ea typeface="MS Mincho" panose="02020609040205080304" pitchFamily="49" charset="-128"/>
                          </a:rPr>
                          <m:t>𝑣</m:t>
                        </m:r>
                      </m:e>
                      <m:sub>
                        <m:r>
                          <a:rPr kumimoji="1" lang="en-US" altLang="ja-JP" sz="1350" i="1">
                            <a:latin typeface="Cambria Math" panose="02040503050406030204" pitchFamily="18" charset="0"/>
                            <a:ea typeface="MS Mincho" panose="02020609040205080304" pitchFamily="49" charset="-128"/>
                          </a:rPr>
                          <m:t>𝑝</m:t>
                        </m:r>
                      </m:sub>
                    </m:sSub>
                    <m:r>
                      <a:rPr kumimoji="1" lang="en-US" altLang="ja-JP" sz="1350" i="1">
                        <a:latin typeface="Cambria Math" panose="02040503050406030204" pitchFamily="18" charset="0"/>
                        <a:ea typeface="MS Mincho" panose="02020609040205080304" pitchFamily="49" charset="-128"/>
                      </a:rPr>
                      <m:t>[</m:t>
                    </m:r>
                    <m:r>
                      <a:rPr kumimoji="1" lang="en-US" altLang="ja-JP" sz="1350" i="1">
                        <a:latin typeface="Cambria Math" panose="02040503050406030204" pitchFamily="18" charset="0"/>
                        <a:ea typeface="MS Mincho" panose="02020609040205080304" pitchFamily="49" charset="-128"/>
                      </a:rPr>
                      <m:t>𝑛</m:t>
                    </m:r>
                    <m:r>
                      <a:rPr kumimoji="1" lang="en-US" altLang="ja-JP" sz="1350" i="1">
                        <a:latin typeface="Cambria Math" panose="02040503050406030204" pitchFamily="18" charset="0"/>
                        <a:ea typeface="MS Mincho" panose="02020609040205080304" pitchFamily="49" charset="-128"/>
                      </a:rPr>
                      <m:t>]</m:t>
                    </m:r>
                  </m:oMath>
                </a14:m>
                <a:r>
                  <a:rPr kumimoji="1" lang="ja-JP" altLang="en-US" sz="1350" dirty="0">
                    <a:latin typeface="MS Mincho" panose="02020609040205080304" pitchFamily="49" charset="-128"/>
                    <a:ea typeface="MS Mincho" panose="02020609040205080304" pitchFamily="49" charset="-128"/>
                  </a:rPr>
                  <a:t>を計算する</a:t>
                </a:r>
                <a:endParaRPr kumimoji="1" lang="en-US" altLang="zh-CN" sz="1350" dirty="0">
                  <a:latin typeface="MS Mincho" panose="02020609040205080304" pitchFamily="49" charset="-128"/>
                  <a:ea typeface="MS Mincho" panose="02020609040205080304" pitchFamily="49" charset="-128"/>
                </a:endParaRPr>
              </a:p>
            </p:txBody>
          </p:sp>
        </mc:Choice>
        <mc:Fallback xmlns="">
          <p:sp>
            <p:nvSpPr>
              <p:cNvPr id="29" name="矩形: 圆角 28">
                <a:extLst>
                  <a:ext uri="{FF2B5EF4-FFF2-40B4-BE49-F238E27FC236}">
                    <a16:creationId xmlns:a16="http://schemas.microsoft.com/office/drawing/2014/main" id="{08C25911-348A-4A90-B9ED-0A55E03DA0CF}"/>
                  </a:ext>
                </a:extLst>
              </p:cNvPr>
              <p:cNvSpPr>
                <a:spLocks noRot="1" noChangeAspect="1" noMove="1" noResize="1" noEditPoints="1" noAdjustHandles="1" noChangeArrowheads="1" noChangeShapeType="1" noTextEdit="1"/>
              </p:cNvSpPr>
              <p:nvPr/>
            </p:nvSpPr>
            <p:spPr>
              <a:xfrm>
                <a:off x="6214534" y="1354963"/>
                <a:ext cx="2604654" cy="701387"/>
              </a:xfrm>
              <a:prstGeom prst="roundRect">
                <a:avLst/>
              </a:prstGeom>
              <a:blipFill>
                <a:blip r:embed="rId6"/>
                <a:stretch>
                  <a:fillRect/>
                </a:stretch>
              </a:blipFill>
            </p:spPr>
            <p:txBody>
              <a:bodyPr/>
              <a:lstStyle/>
              <a:p>
                <a:r>
                  <a:rPr lang="en-US">
                    <a:noFill/>
                  </a:rPr>
                  <a:t> </a:t>
                </a:r>
              </a:p>
            </p:txBody>
          </p:sp>
        </mc:Fallback>
      </mc:AlternateContent>
      <p:sp>
        <p:nvSpPr>
          <p:cNvPr id="30" name="标题 1">
            <a:extLst>
              <a:ext uri="{FF2B5EF4-FFF2-40B4-BE49-F238E27FC236}">
                <a16:creationId xmlns:a16="http://schemas.microsoft.com/office/drawing/2014/main" id="{87B276EC-5D8D-4190-89B7-B7F1D103BA50}"/>
              </a:ext>
            </a:extLst>
          </p:cNvPr>
          <p:cNvSpPr txBox="1">
            <a:spLocks/>
          </p:cNvSpPr>
          <p:nvPr/>
        </p:nvSpPr>
        <p:spPr>
          <a:xfrm>
            <a:off x="628650" y="365126"/>
            <a:ext cx="76857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による高速化のポイント</a:t>
            </a:r>
            <a:r>
              <a:rPr kumimoji="1" lang="en-US" altLang="ja-JP" dirty="0">
                <a:latin typeface="MS Mincho" panose="02020609040205080304" pitchFamily="49" charset="-128"/>
                <a:ea typeface="MS Mincho" panose="02020609040205080304" pitchFamily="49" charset="-128"/>
              </a:rPr>
              <a:t>2</a:t>
            </a:r>
            <a:br>
              <a:rPr kumimoji="1" lang="en-US" altLang="ja-JP" dirty="0">
                <a:latin typeface="MS Mincho" panose="02020609040205080304" pitchFamily="49" charset="-128"/>
                <a:ea typeface="MS Mincho" panose="02020609040205080304" pitchFamily="49" charset="-128"/>
              </a:rPr>
            </a:br>
            <a:r>
              <a:rPr kumimoji="1" lang="en-US" altLang="ja-JP" dirty="0">
                <a:latin typeface="MS Mincho" panose="02020609040205080304" pitchFamily="49" charset="-128"/>
                <a:ea typeface="MS Mincho" panose="02020609040205080304" pitchFamily="49" charset="-128"/>
              </a:rPr>
              <a:t>(</a:t>
            </a:r>
            <a:r>
              <a:rPr kumimoji="1" lang="ja-JP" altLang="en-US" dirty="0">
                <a:latin typeface="MS Mincho" panose="02020609040205080304" pitchFamily="49" charset="-128"/>
                <a:ea typeface="MS Mincho" panose="02020609040205080304" pitchFamily="49" charset="-128"/>
              </a:rPr>
              <a:t>メモリアクセス</a:t>
            </a:r>
            <a:r>
              <a:rPr kumimoji="1" lang="en-US" altLang="ja-JP" dirty="0">
                <a:latin typeface="MS Mincho" panose="02020609040205080304" pitchFamily="49" charset="-128"/>
                <a:ea typeface="MS Mincho" panose="02020609040205080304" pitchFamily="49" charset="-128"/>
              </a:rPr>
              <a:t>)</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828978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46AF6-D9FA-4F95-8526-BE701841C37A}"/>
              </a:ext>
            </a:extLst>
          </p:cNvPr>
          <p:cNvSpPr>
            <a:spLocks noGrp="1"/>
          </p:cNvSpPr>
          <p:nvPr>
            <p:ph type="title"/>
          </p:nvPr>
        </p:nvSpPr>
        <p:spPr/>
        <p:txBody>
          <a:bodyPr>
            <a:normAutofit/>
          </a:bodyPr>
          <a:lstStyle/>
          <a:p>
            <a:r>
              <a:rPr kumimoji="1" lang="ja-JP" altLang="en-US" sz="5400" dirty="0">
                <a:latin typeface="MS Mincho" panose="02020609040205080304" pitchFamily="49" charset="-128"/>
                <a:ea typeface="MS Mincho" panose="02020609040205080304" pitchFamily="49" charset="-128"/>
              </a:rPr>
              <a:t>概要</a:t>
            </a:r>
          </a:p>
        </p:txBody>
      </p:sp>
      <p:sp>
        <p:nvSpPr>
          <p:cNvPr id="3" name="内容占位符 2">
            <a:extLst>
              <a:ext uri="{FF2B5EF4-FFF2-40B4-BE49-F238E27FC236}">
                <a16:creationId xmlns:a16="http://schemas.microsoft.com/office/drawing/2014/main" id="{DD016464-D5AD-4A7C-ABAA-49DD9A2A00CC}"/>
              </a:ext>
            </a:extLst>
          </p:cNvPr>
          <p:cNvSpPr>
            <a:spLocks noGrp="1"/>
          </p:cNvSpPr>
          <p:nvPr>
            <p:ph idx="1"/>
          </p:nvPr>
        </p:nvSpPr>
        <p:spPr/>
        <p:txBody>
          <a:bodyPr>
            <a:normAutofit/>
          </a:bodyPr>
          <a:lstStyle/>
          <a:p>
            <a:pPr marL="0" indent="0">
              <a:buNone/>
            </a:pPr>
            <a:r>
              <a:rPr kumimoji="1" lang="en-US" altLang="ja-JP" sz="3200" dirty="0">
                <a:latin typeface="MS Mincho" panose="02020609040205080304" pitchFamily="49" charset="-128"/>
                <a:ea typeface="MS Mincho" panose="02020609040205080304" pitchFamily="49" charset="-128"/>
              </a:rPr>
              <a:t>1.</a:t>
            </a:r>
            <a:r>
              <a:rPr kumimoji="1" lang="ja-JP" altLang="en-US" sz="3200" dirty="0">
                <a:latin typeface="MS Mincho" panose="02020609040205080304" pitchFamily="49" charset="-128"/>
                <a:ea typeface="MS Mincho" panose="02020609040205080304" pitchFamily="49" charset="-128"/>
              </a:rPr>
              <a:t>研究背景と目的</a:t>
            </a:r>
            <a:endParaRPr kumimoji="1" lang="en-US" altLang="ja-JP" sz="3200" dirty="0">
              <a:latin typeface="MS Mincho" panose="02020609040205080304" pitchFamily="49" charset="-128"/>
              <a:ea typeface="MS Mincho" panose="02020609040205080304" pitchFamily="49" charset="-128"/>
            </a:endParaRPr>
          </a:p>
          <a:p>
            <a:pPr marL="0" indent="0">
              <a:buNone/>
            </a:pPr>
            <a:r>
              <a:rPr kumimoji="1" lang="en-US" altLang="ja-JP" sz="3200" dirty="0">
                <a:latin typeface="MS Mincho" panose="02020609040205080304" pitchFamily="49" charset="-128"/>
                <a:ea typeface="MS Mincho" panose="02020609040205080304" pitchFamily="49" charset="-128"/>
              </a:rPr>
              <a:t>2.</a:t>
            </a:r>
            <a:r>
              <a:rPr kumimoji="1" lang="ja-JP" altLang="en-US" sz="3200" dirty="0">
                <a:latin typeface="MS Mincho" panose="02020609040205080304" pitchFamily="49" charset="-128"/>
                <a:ea typeface="MS Mincho" panose="02020609040205080304" pitchFamily="49" charset="-128"/>
              </a:rPr>
              <a:t>領域画像マッチング初期探索方法</a:t>
            </a:r>
            <a:endParaRPr kumimoji="1" lang="en-US" altLang="ja-JP" sz="3200" dirty="0">
              <a:latin typeface="MS Mincho" panose="02020609040205080304" pitchFamily="49" charset="-128"/>
              <a:ea typeface="MS Mincho" panose="02020609040205080304" pitchFamily="49" charset="-128"/>
            </a:endParaRPr>
          </a:p>
          <a:p>
            <a:pPr marL="0" indent="0">
              <a:buNone/>
            </a:pPr>
            <a:r>
              <a:rPr kumimoji="1" lang="en-US" altLang="ja-JP" sz="3200" dirty="0">
                <a:latin typeface="MS Mincho" panose="02020609040205080304" pitchFamily="49" charset="-128"/>
                <a:ea typeface="MS Mincho" panose="02020609040205080304" pitchFamily="49" charset="-128"/>
              </a:rPr>
              <a:t>3.GPU</a:t>
            </a:r>
            <a:r>
              <a:rPr kumimoji="1" lang="ja-JP" altLang="en-US" sz="3200" dirty="0">
                <a:latin typeface="MS Mincho" panose="02020609040205080304" pitchFamily="49" charset="-128"/>
                <a:ea typeface="MS Mincho" panose="02020609040205080304" pitchFamily="49" charset="-128"/>
              </a:rPr>
              <a:t>による高速化</a:t>
            </a:r>
            <a:endParaRPr kumimoji="1" lang="en-US" altLang="ja-JP" sz="3200" dirty="0">
              <a:latin typeface="MS Mincho" panose="02020609040205080304" pitchFamily="49" charset="-128"/>
              <a:ea typeface="MS Mincho" panose="02020609040205080304" pitchFamily="49" charset="-128"/>
            </a:endParaRPr>
          </a:p>
          <a:p>
            <a:pPr marL="0" indent="0">
              <a:buNone/>
            </a:pPr>
            <a:r>
              <a:rPr kumimoji="1" lang="en-US" altLang="ja-JP" sz="3200" dirty="0">
                <a:latin typeface="MS Mincho" panose="02020609040205080304" pitchFamily="49" charset="-128"/>
                <a:ea typeface="MS Mincho" panose="02020609040205080304" pitchFamily="49" charset="-128"/>
              </a:rPr>
              <a:t>4.</a:t>
            </a:r>
            <a:r>
              <a:rPr kumimoji="1" lang="ja-JP" altLang="en-US" sz="3200" dirty="0">
                <a:latin typeface="MS Mincho" panose="02020609040205080304" pitchFamily="49" charset="-128"/>
                <a:ea typeface="MS Mincho" panose="02020609040205080304" pitchFamily="49" charset="-128"/>
              </a:rPr>
              <a:t>計算機実験</a:t>
            </a:r>
            <a:endParaRPr kumimoji="1" lang="en-US" altLang="ja-JP" sz="3200" dirty="0">
              <a:latin typeface="MS Mincho" panose="02020609040205080304" pitchFamily="49" charset="-128"/>
              <a:ea typeface="MS Mincho" panose="02020609040205080304" pitchFamily="49" charset="-128"/>
            </a:endParaRPr>
          </a:p>
          <a:p>
            <a:pPr marL="0" indent="0">
              <a:buNone/>
            </a:pPr>
            <a:r>
              <a:rPr kumimoji="1" lang="en-US" altLang="ja-JP" sz="3200" dirty="0">
                <a:latin typeface="MS Mincho" panose="02020609040205080304" pitchFamily="49" charset="-128"/>
                <a:ea typeface="MS Mincho" panose="02020609040205080304" pitchFamily="49" charset="-128"/>
              </a:rPr>
              <a:t>5.</a:t>
            </a:r>
            <a:r>
              <a:rPr kumimoji="1" lang="ja-JP" altLang="en-US" sz="3200" dirty="0">
                <a:latin typeface="MS Mincho" panose="02020609040205080304" pitchFamily="49" charset="-128"/>
                <a:ea typeface="MS Mincho" panose="02020609040205080304" pitchFamily="49" charset="-128"/>
              </a:rPr>
              <a:t>まとめ</a:t>
            </a:r>
          </a:p>
          <a:p>
            <a:pPr marL="0" indent="0">
              <a:buNone/>
            </a:pPr>
            <a:endParaRPr kumimoji="1" lang="ja-JP" altLang="en-US" sz="3600" dirty="0">
              <a:latin typeface="MS Mincho" panose="02020609040205080304" pitchFamily="49" charset="-128"/>
              <a:ea typeface="MS Mincho" panose="02020609040205080304" pitchFamily="49" charset="-128"/>
            </a:endParaRPr>
          </a:p>
        </p:txBody>
      </p:sp>
      <p:sp>
        <p:nvSpPr>
          <p:cNvPr id="4" name="灯片编号占位符 3">
            <a:extLst>
              <a:ext uri="{FF2B5EF4-FFF2-40B4-BE49-F238E27FC236}">
                <a16:creationId xmlns:a16="http://schemas.microsoft.com/office/drawing/2014/main" id="{F69D88E0-0E7E-4029-8605-761B927E970E}"/>
              </a:ext>
            </a:extLst>
          </p:cNvPr>
          <p:cNvSpPr>
            <a:spLocks noGrp="1"/>
          </p:cNvSpPr>
          <p:nvPr>
            <p:ph type="sldNum" sz="quarter" idx="12"/>
          </p:nvPr>
        </p:nvSpPr>
        <p:spPr/>
        <p:txBody>
          <a:bodyPr/>
          <a:lstStyle/>
          <a:p>
            <a:fld id="{BE1C31B4-989A-4199-8290-6539FD731A94}" type="slidenum">
              <a:rPr lang="en-US" smtClean="0"/>
              <a:t>2</a:t>
            </a:fld>
            <a:endParaRPr lang="en-US"/>
          </a:p>
        </p:txBody>
      </p:sp>
    </p:spTree>
    <p:extLst>
      <p:ext uri="{BB962C8B-B14F-4D97-AF65-F5344CB8AC3E}">
        <p14:creationId xmlns:p14="http://schemas.microsoft.com/office/powerpoint/2010/main" val="277295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7555DAC-C4FA-498B-9B12-58010CBDCA2C}"/>
              </a:ext>
            </a:extLst>
          </p:cNvPr>
          <p:cNvSpPr txBox="1"/>
          <p:nvPr/>
        </p:nvSpPr>
        <p:spPr>
          <a:xfrm>
            <a:off x="300341" y="1462245"/>
            <a:ext cx="8543317" cy="4916731"/>
          </a:xfrm>
          <a:prstGeom prst="rect">
            <a:avLst/>
          </a:prstGeom>
          <a:noFill/>
        </p:spPr>
        <p:txBody>
          <a:bodyPr wrap="square" rtlCol="0">
            <a:spAutoFit/>
          </a:bodyPr>
          <a:lstStyle/>
          <a:p>
            <a:pPr marL="257175" indent="-257175">
              <a:lnSpc>
                <a:spcPct val="200000"/>
              </a:lnSpc>
              <a:buFont typeface="+mj-lt"/>
              <a:buAutoNum type="arabicPeriod"/>
            </a:pPr>
            <a:r>
              <a:rPr kumimoji="1" lang="ja-JP" altLang="en-US" dirty="0">
                <a:latin typeface="MS Mincho" panose="02020609040205080304" pitchFamily="49" charset="-128"/>
                <a:ea typeface="MS Mincho" panose="02020609040205080304" pitchFamily="49" charset="-128"/>
              </a:rPr>
              <a:t>テンプレート画像に８つの</a:t>
            </a:r>
            <a:r>
              <a:rPr kumimoji="1" lang="en-US" altLang="ja-JP" dirty="0">
                <a:latin typeface="MS Mincho" panose="02020609040205080304" pitchFamily="49" charset="-128"/>
                <a:ea typeface="MS Mincho" panose="02020609040205080304" pitchFamily="49" charset="-128"/>
              </a:rPr>
              <a:t>Affine</a:t>
            </a:r>
            <a:r>
              <a:rPr kumimoji="1" lang="ja-JP" altLang="en-US" dirty="0">
                <a:latin typeface="MS Mincho" panose="02020609040205080304" pitchFamily="49" charset="-128"/>
                <a:ea typeface="MS Mincho" panose="02020609040205080304" pitchFamily="49" charset="-128"/>
              </a:rPr>
              <a:t>変換を行い，中心領域の特徴量を作る。（標準偏差</a:t>
            </a:r>
            <a:r>
              <a:rPr kumimoji="1" lang="en-US" altLang="ja-JP" dirty="0">
                <a:latin typeface="MS Mincho" panose="02020609040205080304" pitchFamily="49" charset="-128"/>
                <a:ea typeface="MS Mincho" panose="02020609040205080304" pitchFamily="49" charset="-128"/>
              </a:rPr>
              <a:t>:80pix</a:t>
            </a:r>
            <a:r>
              <a:rPr kumimoji="1" lang="ja-JP" altLang="en-US" dirty="0">
                <a:latin typeface="MS Mincho" panose="02020609040205080304" pitchFamily="49" charset="-128"/>
                <a:ea typeface="MS Mincho" panose="02020609040205080304" pitchFamily="49" charset="-128"/>
              </a:rPr>
              <a:t>）</a:t>
            </a:r>
            <a:endParaRPr kumimoji="1" lang="en-US" altLang="ja-JP" dirty="0">
              <a:latin typeface="MS Mincho" panose="02020609040205080304" pitchFamily="49" charset="-128"/>
              <a:ea typeface="MS Mincho" panose="02020609040205080304" pitchFamily="49" charset="-128"/>
            </a:endParaRPr>
          </a:p>
          <a:p>
            <a:pPr marL="257175" indent="-257175">
              <a:lnSpc>
                <a:spcPct val="200000"/>
              </a:lnSpc>
              <a:buFont typeface="+mj-lt"/>
              <a:buAutoNum type="arabicPeriod"/>
            </a:pPr>
            <a:r>
              <a:rPr kumimoji="1" lang="ja-JP" altLang="en-US" dirty="0">
                <a:latin typeface="MS Mincho" panose="02020609040205080304" pitchFamily="49" charset="-128"/>
                <a:ea typeface="MS Mincho" panose="02020609040205080304" pitchFamily="49" charset="-128"/>
              </a:rPr>
              <a:t>リアルタイムカメラ画像を使って，標準偏差</a:t>
            </a:r>
            <a:r>
              <a:rPr kumimoji="1" lang="en-US" altLang="ja-JP" dirty="0">
                <a:latin typeface="MS Mincho" panose="02020609040205080304" pitchFamily="49" charset="-128"/>
                <a:ea typeface="MS Mincho" panose="02020609040205080304" pitchFamily="49" charset="-128"/>
              </a:rPr>
              <a:t>80pix</a:t>
            </a:r>
            <a:r>
              <a:rPr kumimoji="1" lang="ja-JP" altLang="en-US" dirty="0" err="1">
                <a:latin typeface="MS Mincho" panose="02020609040205080304" pitchFamily="49" charset="-128"/>
                <a:ea typeface="MS Mincho" panose="02020609040205080304" pitchFamily="49" charset="-128"/>
              </a:rPr>
              <a:t>での</a:t>
            </a:r>
            <a:r>
              <a:rPr kumimoji="1" lang="en-US" altLang="ja-JP" dirty="0">
                <a:latin typeface="MS Mincho" panose="02020609040205080304" pitchFamily="49" charset="-128"/>
                <a:ea typeface="MS Mincho" panose="02020609040205080304" pitchFamily="49" charset="-128"/>
              </a:rPr>
              <a:t>CPU</a:t>
            </a:r>
            <a:r>
              <a:rPr kumimoji="1" lang="ja-JP" altLang="en-US" dirty="0">
                <a:latin typeface="MS Mincho" panose="02020609040205080304" pitchFamily="49" charset="-128"/>
                <a:ea typeface="MS Mincho" panose="02020609040205080304" pitchFamily="49" charset="-128"/>
              </a:rPr>
              <a:t>によるマッチング時間（</a:t>
            </a:r>
            <a:r>
              <a:rPr kumimoji="1" lang="en-US" altLang="ja-JP" dirty="0">
                <a:latin typeface="MS Mincho" panose="02020609040205080304" pitchFamily="49" charset="-128"/>
                <a:ea typeface="MS Mincho" panose="02020609040205080304" pitchFamily="49" charset="-128"/>
              </a:rPr>
              <a:t>CPU</a:t>
            </a:r>
            <a:r>
              <a:rPr kumimoji="1" lang="ja-JP" altLang="en-US" dirty="0">
                <a:latin typeface="MS Mincho" panose="02020609040205080304" pitchFamily="49" charset="-128"/>
                <a:ea typeface="MS Mincho" panose="02020609040205080304" pitchFamily="49" charset="-128"/>
              </a:rPr>
              <a:t>），</a:t>
            </a: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によるメモリアクセスを最適化する前のマッチング時間（</a:t>
            </a: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　</a:t>
            </a:r>
            <a:r>
              <a:rPr kumimoji="1" lang="en-US" altLang="ja-JP" dirty="0">
                <a:latin typeface="MS Mincho" panose="02020609040205080304" pitchFamily="49" charset="-128"/>
                <a:ea typeface="MS Mincho" panose="02020609040205080304" pitchFamily="49" charset="-128"/>
              </a:rPr>
              <a:t>1</a:t>
            </a:r>
            <a:r>
              <a:rPr kumimoji="1" lang="ja-JP" altLang="en-US" dirty="0">
                <a:latin typeface="MS Mincho" panose="02020609040205080304" pitchFamily="49" charset="-128"/>
                <a:ea typeface="MS Mincho" panose="02020609040205080304" pitchFamily="49" charset="-128"/>
              </a:rPr>
              <a:t>）とメモリアクセスを最適化した後のマッチング時間（</a:t>
            </a: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　</a:t>
            </a:r>
            <a:r>
              <a:rPr kumimoji="1" lang="en-US" altLang="ja-JP" dirty="0">
                <a:latin typeface="MS Mincho" panose="02020609040205080304" pitchFamily="49" charset="-128"/>
                <a:ea typeface="MS Mincho" panose="02020609040205080304" pitchFamily="49" charset="-128"/>
              </a:rPr>
              <a:t>2</a:t>
            </a:r>
            <a:r>
              <a:rPr kumimoji="1" lang="ja-JP" altLang="en-US" dirty="0">
                <a:latin typeface="MS Mincho" panose="02020609040205080304" pitchFamily="49" charset="-128"/>
                <a:ea typeface="MS Mincho" panose="02020609040205080304" pitchFamily="49" charset="-128"/>
              </a:rPr>
              <a:t>）を測る。</a:t>
            </a:r>
            <a:endParaRPr kumimoji="1" lang="en-US" altLang="ja-JP" dirty="0">
              <a:latin typeface="MS Mincho" panose="02020609040205080304" pitchFamily="49" charset="-128"/>
              <a:ea typeface="MS Mincho" panose="02020609040205080304" pitchFamily="49" charset="-128"/>
            </a:endParaRPr>
          </a:p>
          <a:p>
            <a:pPr marL="257175" indent="-257175">
              <a:lnSpc>
                <a:spcPct val="200000"/>
              </a:lnSpc>
              <a:buFont typeface="+mj-lt"/>
              <a:buAutoNum type="arabicPeriod"/>
            </a:pPr>
            <a:r>
              <a:rPr kumimoji="1" lang="ja-JP" altLang="en-US" dirty="0">
                <a:latin typeface="MS Mincho" panose="02020609040205080304" pitchFamily="49" charset="-128"/>
                <a:ea typeface="MS Mincho" panose="02020609040205080304" pitchFamily="49" charset="-128"/>
              </a:rPr>
              <a:t>リアルタイムカメラ画像を使って，標準偏差（</a:t>
            </a:r>
            <a:r>
              <a:rPr kumimoji="1" lang="en-US" altLang="ja-JP" dirty="0">
                <a:latin typeface="MS Mincho" panose="02020609040205080304" pitchFamily="49" charset="-128"/>
                <a:ea typeface="MS Mincho" panose="02020609040205080304" pitchFamily="49" charset="-128"/>
              </a:rPr>
              <a:t> 20pix,40pix,80pix </a:t>
            </a:r>
            <a:r>
              <a:rPr kumimoji="1" lang="ja-JP" altLang="en-US" dirty="0">
                <a:latin typeface="MS Mincho" panose="02020609040205080304" pitchFamily="49" charset="-128"/>
                <a:ea typeface="MS Mincho" panose="02020609040205080304" pitchFamily="49" charset="-128"/>
              </a:rPr>
              <a:t>）三つのスケールでのメモリアクセスを最適化した</a:t>
            </a: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による一つのスケールでの平均マッチング時間（</a:t>
            </a:r>
            <a:r>
              <a:rPr kumimoji="1" lang="en-US" altLang="ja-JP" dirty="0">
                <a:latin typeface="MS Mincho" panose="02020609040205080304" pitchFamily="49" charset="-128"/>
                <a:ea typeface="MS Mincho" panose="02020609040205080304" pitchFamily="49" charset="-128"/>
              </a:rPr>
              <a:t>GPU</a:t>
            </a:r>
            <a:r>
              <a:rPr kumimoji="1" lang="ja-JP" altLang="en-US" dirty="0">
                <a:latin typeface="MS Mincho" panose="02020609040205080304" pitchFamily="49" charset="-128"/>
                <a:ea typeface="MS Mincho" panose="02020609040205080304" pitchFamily="49" charset="-128"/>
              </a:rPr>
              <a:t>　</a:t>
            </a:r>
            <a:r>
              <a:rPr kumimoji="1" lang="en-US" altLang="ja-JP" dirty="0">
                <a:latin typeface="MS Mincho" panose="02020609040205080304" pitchFamily="49" charset="-128"/>
                <a:ea typeface="MS Mincho" panose="02020609040205080304" pitchFamily="49" charset="-128"/>
              </a:rPr>
              <a:t>3</a:t>
            </a:r>
            <a:r>
              <a:rPr kumimoji="1" lang="ja-JP" altLang="en-US" dirty="0">
                <a:latin typeface="MS Mincho" panose="02020609040205080304" pitchFamily="49" charset="-128"/>
                <a:ea typeface="MS Mincho" panose="02020609040205080304" pitchFamily="49" charset="-128"/>
              </a:rPr>
              <a:t>）を測る。</a:t>
            </a:r>
            <a:endParaRPr kumimoji="1" lang="en-US" altLang="ja-JP" dirty="0">
              <a:latin typeface="MS Mincho" panose="02020609040205080304" pitchFamily="49" charset="-128"/>
              <a:ea typeface="MS Mincho" panose="02020609040205080304" pitchFamily="49" charset="-128"/>
            </a:endParaRPr>
          </a:p>
          <a:p>
            <a:pPr marL="257175" indent="-257175">
              <a:spcBef>
                <a:spcPts val="900"/>
              </a:spcBef>
              <a:buFont typeface="+mj-lt"/>
              <a:buAutoNum type="arabicPeriod"/>
            </a:pPr>
            <a:endParaRPr kumimoji="1" lang="en-US" altLang="ja-JP" dirty="0">
              <a:latin typeface="MS Mincho" panose="02020609040205080304" pitchFamily="49" charset="-128"/>
              <a:ea typeface="MS Mincho" panose="02020609040205080304" pitchFamily="49" charset="-128"/>
            </a:endParaRPr>
          </a:p>
        </p:txBody>
      </p:sp>
      <p:sp>
        <p:nvSpPr>
          <p:cNvPr id="7" name="标题 1">
            <a:extLst>
              <a:ext uri="{FF2B5EF4-FFF2-40B4-BE49-F238E27FC236}">
                <a16:creationId xmlns:a16="http://schemas.microsoft.com/office/drawing/2014/main" id="{D7D30149-2190-497F-8E2F-8BB823F75781}"/>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実験の説明</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23526A52-063D-4FA1-AD01-A94FFB3EA100}"/>
              </a:ext>
            </a:extLst>
          </p:cNvPr>
          <p:cNvSpPr>
            <a:spLocks noGrp="1"/>
          </p:cNvSpPr>
          <p:nvPr>
            <p:ph type="sldNum" sz="quarter" idx="12"/>
          </p:nvPr>
        </p:nvSpPr>
        <p:spPr/>
        <p:txBody>
          <a:bodyPr/>
          <a:lstStyle/>
          <a:p>
            <a:fld id="{BE1C31B4-989A-4199-8290-6539FD731A94}" type="slidenum">
              <a:rPr lang="en-US" smtClean="0"/>
              <a:t>20</a:t>
            </a:fld>
            <a:endParaRPr lang="en-US"/>
          </a:p>
        </p:txBody>
      </p:sp>
    </p:spTree>
    <p:extLst>
      <p:ext uri="{BB962C8B-B14F-4D97-AF65-F5344CB8AC3E}">
        <p14:creationId xmlns:p14="http://schemas.microsoft.com/office/powerpoint/2010/main" val="251016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7555DAC-C4FA-498B-9B12-58010CBDCA2C}"/>
                  </a:ext>
                </a:extLst>
              </p:cNvPr>
              <p:cNvSpPr txBox="1"/>
              <p:nvPr/>
            </p:nvSpPr>
            <p:spPr>
              <a:xfrm>
                <a:off x="91324" y="2073818"/>
                <a:ext cx="3648761" cy="3473964"/>
              </a:xfrm>
              <a:prstGeom prst="rect">
                <a:avLst/>
              </a:prstGeom>
              <a:noFill/>
            </p:spPr>
            <p:txBody>
              <a:bodyPr wrap="square" rtlCol="0">
                <a:spAutoFit/>
              </a:bodyPr>
              <a:lstStyle/>
              <a:p>
                <a:pPr>
                  <a:lnSpc>
                    <a:spcPct val="150000"/>
                  </a:lnSpc>
                </a:pPr>
                <a:r>
                  <a:rPr kumimoji="1" lang="ja-JP" altLang="en-US" sz="1600" dirty="0">
                    <a:latin typeface="MS Mincho" panose="02020609040205080304" pitchFamily="49" charset="-128"/>
                    <a:ea typeface="MS Mincho" panose="02020609040205080304" pitchFamily="49" charset="-128"/>
                  </a:rPr>
                  <a:t>テンプレート画像は</a:t>
                </a:r>
                <a:r>
                  <a:rPr kumimoji="1" lang="en-US" altLang="ja-JP" sz="1600" dirty="0">
                    <a:latin typeface="MS Mincho" panose="02020609040205080304" pitchFamily="49" charset="-128"/>
                    <a:ea typeface="MS Mincho" panose="02020609040205080304" pitchFamily="49" charset="-128"/>
                  </a:rPr>
                  <a:t>Lenna(512,512)</a:t>
                </a:r>
                <a:r>
                  <a:rPr kumimoji="1" lang="ja-JP" altLang="en-US" sz="1600" dirty="0">
                    <a:latin typeface="MS Mincho" panose="02020609040205080304" pitchFamily="49" charset="-128"/>
                    <a:ea typeface="MS Mincho" panose="02020609040205080304" pitchFamily="49" charset="-128"/>
                  </a:rPr>
                  <a:t>を使う</a:t>
                </a:r>
                <a:endParaRPr kumimoji="1" lang="en-US" altLang="ja-JP" sz="1600" dirty="0">
                  <a:latin typeface="MS Mincho" panose="02020609040205080304" pitchFamily="49" charset="-128"/>
                  <a:ea typeface="MS Mincho" panose="02020609040205080304" pitchFamily="49" charset="-128"/>
                </a:endParaRPr>
              </a:p>
              <a:p>
                <a:pPr>
                  <a:lnSpc>
                    <a:spcPct val="150000"/>
                  </a:lnSpc>
                </a:pPr>
                <a:endParaRPr kumimoji="1" lang="en-US" altLang="ja-JP" sz="1600" dirty="0">
                  <a:latin typeface="MS Mincho" panose="02020609040205080304" pitchFamily="49" charset="-128"/>
                  <a:ea typeface="MS Mincho" panose="02020609040205080304" pitchFamily="49" charset="-128"/>
                </a:endParaRPr>
              </a:p>
              <a:p>
                <a:pPr>
                  <a:lnSpc>
                    <a:spcPct val="150000"/>
                  </a:lnSpc>
                </a:pPr>
                <a:r>
                  <a:rPr kumimoji="1" lang="ja-JP" altLang="en-US" sz="1600" dirty="0">
                    <a:latin typeface="MS Mincho" panose="02020609040205080304" pitchFamily="49" charset="-128"/>
                    <a:ea typeface="MS Mincho" panose="02020609040205080304" pitchFamily="49" charset="-128"/>
                  </a:rPr>
                  <a:t>テンプレートについて：</a:t>
                </a:r>
                <a:endParaRPr kumimoji="1" lang="en-US" altLang="ja-JP" sz="1600" dirty="0">
                  <a:latin typeface="MS Mincho" panose="02020609040205080304" pitchFamily="49" charset="-128"/>
                  <a:ea typeface="MS Mincho" panose="02020609040205080304" pitchFamily="49" charset="-128"/>
                </a:endParaRPr>
              </a:p>
              <a:p>
                <a:pPr>
                  <a:lnSpc>
                    <a:spcPct val="150000"/>
                  </a:lnSpc>
                </a:pPr>
                <a:r>
                  <a:rPr kumimoji="1" lang="en-US" altLang="ja-JP" sz="1600" dirty="0">
                    <a:latin typeface="MS Mincho" panose="02020609040205080304" pitchFamily="49" charset="-128"/>
                    <a:ea typeface="MS Mincho" panose="02020609040205080304" pitchFamily="49" charset="-128"/>
                  </a:rPr>
                  <a:t>	</a:t>
                </a:r>
                <a:r>
                  <a:rPr kumimoji="1" lang="ja-JP" altLang="en-US" sz="1600" dirty="0">
                    <a:latin typeface="MS Mincho" panose="02020609040205080304" pitchFamily="49" charset="-128"/>
                    <a:ea typeface="MS Mincho" panose="02020609040205080304" pitchFamily="49" charset="-128"/>
                  </a:rPr>
                  <a:t>標準偏差は</a:t>
                </a:r>
                <a:r>
                  <a:rPr kumimoji="1" lang="en-US" altLang="ja-JP" sz="1600" dirty="0">
                    <a:latin typeface="MS Mincho" panose="02020609040205080304" pitchFamily="49" charset="-128"/>
                    <a:ea typeface="MS Mincho" panose="02020609040205080304" pitchFamily="49" charset="-128"/>
                  </a:rPr>
                  <a:t>80pix</a:t>
                </a:r>
              </a:p>
              <a:p>
                <a:pPr>
                  <a:lnSpc>
                    <a:spcPct val="150000"/>
                  </a:lnSpc>
                </a:pPr>
                <a:r>
                  <a:rPr kumimoji="1" lang="en-US" altLang="ja-JP" sz="1600" dirty="0">
                    <a:latin typeface="MS Mincho" panose="02020609040205080304" pitchFamily="49" charset="-128"/>
                    <a:ea typeface="MS Mincho" panose="02020609040205080304" pitchFamily="49" charset="-128"/>
                  </a:rPr>
                  <a:t>	</a:t>
                </a:r>
                <a:r>
                  <a:rPr kumimoji="1" lang="ja-JP" altLang="en-US" sz="1600" dirty="0">
                    <a:latin typeface="MS Mincho" panose="02020609040205080304" pitchFamily="49" charset="-128"/>
                    <a:ea typeface="MS Mincho" panose="02020609040205080304" pitchFamily="49" charset="-128"/>
                  </a:rPr>
                  <a:t>計算空間は</a:t>
                </a:r>
                <a14:m>
                  <m:oMath xmlns:m="http://schemas.openxmlformats.org/officeDocument/2006/math">
                    <m:r>
                      <m:rPr>
                        <m:sty m:val="p"/>
                      </m:rPr>
                      <a:rPr kumimoji="1" lang="en-US" altLang="ja-JP" sz="1600" dirty="0" smtClean="0">
                        <a:latin typeface="Cambria Math" panose="02040503050406030204" pitchFamily="18" charset="0"/>
                      </a:rPr>
                      <m:t>k</m:t>
                    </m:r>
                    <m:r>
                      <a:rPr kumimoji="1" lang="ja-JP" altLang="en-US" sz="1600" i="1">
                        <a:latin typeface="Cambria Math" panose="02040503050406030204" pitchFamily="18" charset="0"/>
                      </a:rPr>
                      <m:t>∈</m:t>
                    </m:r>
                    <m:d>
                      <m:dPr>
                        <m:begChr m:val="["/>
                        <m:endChr m:val="]"/>
                        <m:ctrlPr>
                          <a:rPr kumimoji="1" lang="en-US" altLang="ja-JP" sz="1600" i="1">
                            <a:latin typeface="Cambria Math" panose="02040503050406030204" pitchFamily="18" charset="0"/>
                          </a:rPr>
                        </m:ctrlPr>
                      </m:dPr>
                      <m:e>
                        <m:r>
                          <a:rPr kumimoji="1" lang="en-US" altLang="ja-JP" sz="1600" i="1">
                            <a:latin typeface="Cambria Math" panose="02040503050406030204" pitchFamily="18" charset="0"/>
                          </a:rPr>
                          <m:t>−80</m:t>
                        </m:r>
                        <m:r>
                          <a:rPr kumimoji="1" lang="en-US" altLang="ja-JP" sz="1600" i="1">
                            <a:latin typeface="Cambria Math" panose="02040503050406030204" pitchFamily="18" charset="0"/>
                            <a:ea typeface="Cambria Math" panose="02040503050406030204" pitchFamily="18" charset="0"/>
                          </a:rPr>
                          <m:t>×</m:t>
                        </m:r>
                        <m:f>
                          <m:fPr>
                            <m:ctrlPr>
                              <a:rPr kumimoji="1" lang="en-US" altLang="ja-JP" sz="1600" i="1">
                                <a:latin typeface="Cambria Math" panose="02040503050406030204" pitchFamily="18" charset="0"/>
                                <a:ea typeface="Cambria Math" panose="02040503050406030204" pitchFamily="18" charset="0"/>
                              </a:rPr>
                            </m:ctrlPr>
                          </m:fPr>
                          <m:num>
                            <m:r>
                              <a:rPr kumimoji="1" lang="en-US" altLang="ja-JP" sz="1600" i="1">
                                <a:latin typeface="Cambria Math" panose="02040503050406030204" pitchFamily="18" charset="0"/>
                                <a:ea typeface="Cambria Math" panose="02040503050406030204" pitchFamily="18" charset="0"/>
                              </a:rPr>
                              <m:t>𝜋</m:t>
                            </m:r>
                          </m:num>
                          <m:den>
                            <m:r>
                              <a:rPr kumimoji="1" lang="en-US" altLang="ja-JP" sz="1600" i="1">
                                <a:latin typeface="Cambria Math" panose="02040503050406030204" pitchFamily="18" charset="0"/>
                                <a:ea typeface="Cambria Math" panose="02040503050406030204" pitchFamily="18" charset="0"/>
                              </a:rPr>
                              <m:t>𝜎</m:t>
                            </m:r>
                          </m:den>
                        </m:f>
                        <m:r>
                          <a:rPr kumimoji="1" lang="en-US" altLang="ja-JP" sz="1600" i="1">
                            <a:latin typeface="Cambria Math" panose="02040503050406030204" pitchFamily="18" charset="0"/>
                          </a:rPr>
                          <m:t>,80</m:t>
                        </m:r>
                        <m:r>
                          <a:rPr kumimoji="1" lang="en-US" altLang="ja-JP" sz="1600" i="1">
                            <a:latin typeface="Cambria Math" panose="02040503050406030204" pitchFamily="18" charset="0"/>
                            <a:ea typeface="Cambria Math" panose="02040503050406030204" pitchFamily="18" charset="0"/>
                          </a:rPr>
                          <m:t>×</m:t>
                        </m:r>
                        <m:f>
                          <m:fPr>
                            <m:ctrlPr>
                              <a:rPr kumimoji="1" lang="en-US" altLang="ja-JP" sz="1600" i="1">
                                <a:latin typeface="Cambria Math" panose="02040503050406030204" pitchFamily="18" charset="0"/>
                                <a:ea typeface="Cambria Math" panose="02040503050406030204" pitchFamily="18" charset="0"/>
                              </a:rPr>
                            </m:ctrlPr>
                          </m:fPr>
                          <m:num>
                            <m:r>
                              <a:rPr kumimoji="1" lang="en-US" altLang="ja-JP" sz="1600" i="1">
                                <a:latin typeface="Cambria Math" panose="02040503050406030204" pitchFamily="18" charset="0"/>
                                <a:ea typeface="Cambria Math" panose="02040503050406030204" pitchFamily="18" charset="0"/>
                              </a:rPr>
                              <m:t>𝜋</m:t>
                            </m:r>
                          </m:num>
                          <m:den>
                            <m:r>
                              <a:rPr kumimoji="1" lang="en-US" altLang="ja-JP" sz="1600" i="1">
                                <a:latin typeface="Cambria Math" panose="02040503050406030204" pitchFamily="18" charset="0"/>
                                <a:ea typeface="Cambria Math" panose="02040503050406030204" pitchFamily="18" charset="0"/>
                              </a:rPr>
                              <m:t>𝜎</m:t>
                            </m:r>
                          </m:den>
                        </m:f>
                      </m:e>
                    </m:d>
                  </m:oMath>
                </a14:m>
                <a:endParaRPr kumimoji="1" lang="en-US" altLang="ja-JP" sz="1600" dirty="0">
                  <a:latin typeface="MS Mincho" panose="02020609040205080304" pitchFamily="49" charset="-128"/>
                  <a:ea typeface="MS Mincho" panose="02020609040205080304" pitchFamily="49" charset="-128"/>
                </a:endParaRPr>
              </a:p>
              <a:p>
                <a:pPr>
                  <a:lnSpc>
                    <a:spcPct val="150000"/>
                  </a:lnSpc>
                </a:pPr>
                <a:r>
                  <a:rPr kumimoji="1" lang="en-US" altLang="ja-JP" sz="1600" dirty="0">
                    <a:latin typeface="MS Mincho" panose="02020609040205080304" pitchFamily="49" charset="-128"/>
                    <a:ea typeface="MS Mincho" panose="02020609040205080304" pitchFamily="49" charset="-128"/>
                  </a:rPr>
                  <a:t>	</a:t>
                </a:r>
                <a:r>
                  <a:rPr kumimoji="1" lang="ja-JP" altLang="en-US" sz="1600" dirty="0">
                    <a:latin typeface="MS Mincho" panose="02020609040205080304" pitchFamily="49" charset="-128"/>
                    <a:ea typeface="MS Mincho" panose="02020609040205080304" pitchFamily="49" charset="-128"/>
                  </a:rPr>
                  <a:t>変形は右図のような変形を使う</a:t>
                </a:r>
                <a:endParaRPr kumimoji="1" lang="en-US" altLang="ja-JP" sz="1600" dirty="0">
                  <a:latin typeface="MS Mincho" panose="02020609040205080304" pitchFamily="49" charset="-128"/>
                  <a:ea typeface="MS Mincho" panose="02020609040205080304" pitchFamily="49" charset="-128"/>
                </a:endParaRPr>
              </a:p>
              <a:p>
                <a:pPr>
                  <a:lnSpc>
                    <a:spcPct val="150000"/>
                  </a:lnSpc>
                </a:pPr>
                <a:r>
                  <a:rPr kumimoji="1" lang="en-US" altLang="ja-JP" sz="1600" dirty="0">
                    <a:latin typeface="MS Mincho" panose="02020609040205080304" pitchFamily="49" charset="-128"/>
                    <a:ea typeface="MS Mincho" panose="02020609040205080304" pitchFamily="49" charset="-128"/>
                  </a:rPr>
                  <a:t>	</a:t>
                </a:r>
                <a:r>
                  <a:rPr kumimoji="1" lang="ja-JP" altLang="en-US" sz="1600" dirty="0">
                    <a:latin typeface="MS Mincho" panose="02020609040205080304" pitchFamily="49" charset="-128"/>
                    <a:ea typeface="MS Mincho" panose="02020609040205080304" pitchFamily="49" charset="-128"/>
                  </a:rPr>
                  <a:t>検出領域は青い円内の領域</a:t>
                </a:r>
                <a:endParaRPr kumimoji="1" lang="en-US" altLang="ja-JP" sz="1600" dirty="0">
                  <a:latin typeface="MS Mincho" panose="02020609040205080304" pitchFamily="49" charset="-128"/>
                  <a:ea typeface="MS Mincho" panose="02020609040205080304" pitchFamily="49" charset="-128"/>
                </a:endParaRPr>
              </a:p>
              <a:p>
                <a:endParaRPr kumimoji="1" lang="en-US" altLang="ja-JP" sz="1600" dirty="0">
                  <a:latin typeface="MS Mincho" panose="02020609040205080304" pitchFamily="49" charset="-128"/>
                  <a:ea typeface="MS Mincho" panose="02020609040205080304" pitchFamily="49" charset="-128"/>
                </a:endParaRPr>
              </a:p>
            </p:txBody>
          </p:sp>
        </mc:Choice>
        <mc:Fallback xmlns="">
          <p:sp>
            <p:nvSpPr>
              <p:cNvPr id="5" name="文本框 4">
                <a:extLst>
                  <a:ext uri="{FF2B5EF4-FFF2-40B4-BE49-F238E27FC236}">
                    <a16:creationId xmlns:a16="http://schemas.microsoft.com/office/drawing/2014/main" id="{E7555DAC-C4FA-498B-9B12-58010CBDCA2C}"/>
                  </a:ext>
                </a:extLst>
              </p:cNvPr>
              <p:cNvSpPr txBox="1">
                <a:spLocks noRot="1" noChangeAspect="1" noMove="1" noResize="1" noEditPoints="1" noAdjustHandles="1" noChangeArrowheads="1" noChangeShapeType="1" noTextEdit="1"/>
              </p:cNvSpPr>
              <p:nvPr/>
            </p:nvSpPr>
            <p:spPr>
              <a:xfrm>
                <a:off x="91324" y="2073818"/>
                <a:ext cx="3648761" cy="3473964"/>
              </a:xfrm>
              <a:prstGeom prst="rect">
                <a:avLst/>
              </a:prstGeom>
              <a:blipFill>
                <a:blip r:embed="rId3"/>
                <a:stretch>
                  <a:fillRect l="-1002" r="-501"/>
                </a:stretch>
              </a:blipFill>
            </p:spPr>
            <p:txBody>
              <a:bodyPr/>
              <a:lstStyle/>
              <a:p>
                <a:r>
                  <a:rPr lang="en-US">
                    <a:noFill/>
                  </a:rPr>
                  <a:t> </a:t>
                </a:r>
              </a:p>
            </p:txBody>
          </p:sp>
        </mc:Fallback>
      </mc:AlternateContent>
      <p:sp>
        <p:nvSpPr>
          <p:cNvPr id="6" name="标题 1">
            <a:extLst>
              <a:ext uri="{FF2B5EF4-FFF2-40B4-BE49-F238E27FC236}">
                <a16:creationId xmlns:a16="http://schemas.microsoft.com/office/drawing/2014/main" id="{7B886897-D9E2-4C5E-BF15-8C9D611B0FD8}"/>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実験の説明</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130FD085-2CA4-42AA-8AB8-0D1CB3B48AF8}"/>
              </a:ext>
            </a:extLst>
          </p:cNvPr>
          <p:cNvSpPr>
            <a:spLocks noGrp="1"/>
          </p:cNvSpPr>
          <p:nvPr>
            <p:ph type="sldNum" sz="quarter" idx="12"/>
          </p:nvPr>
        </p:nvSpPr>
        <p:spPr/>
        <p:txBody>
          <a:bodyPr/>
          <a:lstStyle/>
          <a:p>
            <a:fld id="{BE1C31B4-989A-4199-8290-6539FD731A94}" type="slidenum">
              <a:rPr lang="en-US" smtClean="0"/>
              <a:t>21</a:t>
            </a:fld>
            <a:endParaRPr lang="en-US"/>
          </a:p>
        </p:txBody>
      </p:sp>
      <p:pic>
        <p:nvPicPr>
          <p:cNvPr id="7" name="图片 6">
            <a:extLst>
              <a:ext uri="{FF2B5EF4-FFF2-40B4-BE49-F238E27FC236}">
                <a16:creationId xmlns:a16="http://schemas.microsoft.com/office/drawing/2014/main" id="{B153CE51-2341-4DFB-9D0F-699B768A0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965" y="1679996"/>
            <a:ext cx="5416711" cy="3867786"/>
          </a:xfrm>
          <a:prstGeom prst="rect">
            <a:avLst/>
          </a:prstGeom>
        </p:spPr>
      </p:pic>
      <p:sp>
        <p:nvSpPr>
          <p:cNvPr id="8" name="文本框 7">
            <a:extLst>
              <a:ext uri="{FF2B5EF4-FFF2-40B4-BE49-F238E27FC236}">
                <a16:creationId xmlns:a16="http://schemas.microsoft.com/office/drawing/2014/main" id="{8870AD7F-3B0E-4148-8B1A-0C1E76032247}"/>
              </a:ext>
            </a:extLst>
          </p:cNvPr>
          <p:cNvSpPr txBox="1"/>
          <p:nvPr/>
        </p:nvSpPr>
        <p:spPr>
          <a:xfrm>
            <a:off x="4634374" y="5767400"/>
            <a:ext cx="3647152" cy="369332"/>
          </a:xfrm>
          <a:prstGeom prst="rect">
            <a:avLst/>
          </a:prstGeom>
          <a:noFill/>
        </p:spPr>
        <p:txBody>
          <a:bodyPr wrap="none" rtlCol="0">
            <a:spAutoFit/>
          </a:bodyPr>
          <a:lstStyle/>
          <a:p>
            <a:r>
              <a:rPr lang="ja-JP" altLang="en-US" dirty="0"/>
              <a:t>図　テンプレート画像および変形</a:t>
            </a:r>
            <a:endParaRPr lang="en-US" dirty="0"/>
          </a:p>
        </p:txBody>
      </p:sp>
    </p:spTree>
    <p:extLst>
      <p:ext uri="{BB962C8B-B14F-4D97-AF65-F5344CB8AC3E}">
        <p14:creationId xmlns:p14="http://schemas.microsoft.com/office/powerpoint/2010/main" val="255155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5AD44EA4-8160-4557-8F09-4111AD683674}"/>
              </a:ext>
            </a:extLst>
          </p:cNvPr>
          <p:cNvGraphicFramePr/>
          <p:nvPr>
            <p:extLst>
              <p:ext uri="{D42A27DB-BD31-4B8C-83A1-F6EECF244321}">
                <p14:modId xmlns:p14="http://schemas.microsoft.com/office/powerpoint/2010/main" val="111219689"/>
              </p:ext>
            </p:extLst>
          </p:nvPr>
        </p:nvGraphicFramePr>
        <p:xfrm>
          <a:off x="2727959" y="2026921"/>
          <a:ext cx="6570710" cy="4023572"/>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a:extLst>
              <a:ext uri="{FF2B5EF4-FFF2-40B4-BE49-F238E27FC236}">
                <a16:creationId xmlns:a16="http://schemas.microsoft.com/office/drawing/2014/main" id="{A5AED96E-3ADB-4CD1-AE47-49BECD725481}"/>
              </a:ext>
            </a:extLst>
          </p:cNvPr>
          <p:cNvSpPr txBox="1"/>
          <p:nvPr/>
        </p:nvSpPr>
        <p:spPr>
          <a:xfrm>
            <a:off x="158724" y="2257062"/>
            <a:ext cx="2810719" cy="3785652"/>
          </a:xfrm>
          <a:prstGeom prst="rect">
            <a:avLst/>
          </a:prstGeom>
          <a:noFill/>
        </p:spPr>
        <p:txBody>
          <a:bodyPr wrap="square" rtlCol="0">
            <a:spAutoFit/>
          </a:bodyPr>
          <a:lstStyle/>
          <a:p>
            <a:r>
              <a:rPr kumimoji="1" lang="ja-JP" altLang="en-US" sz="1600" dirty="0">
                <a:latin typeface="MS Mincho" panose="02020609040205080304" pitchFamily="49" charset="-128"/>
                <a:ea typeface="MS Mincho" panose="02020609040205080304" pitchFamily="49" charset="-128"/>
              </a:rPr>
              <a:t>　実験は二</a:t>
            </a:r>
            <a:r>
              <a:rPr kumimoji="1" lang="ja-JP" altLang="en-US" sz="1600" dirty="0" err="1">
                <a:latin typeface="MS Mincho" panose="02020609040205080304" pitchFamily="49" charset="-128"/>
                <a:ea typeface="MS Mincho" panose="02020609040205080304" pitchFamily="49" charset="-128"/>
              </a:rPr>
              <a:t>種類ののコンピューターを</a:t>
            </a:r>
            <a:r>
              <a:rPr kumimoji="1" lang="ja-JP" altLang="en-US" sz="1600" dirty="0">
                <a:latin typeface="MS Mincho" panose="02020609040205080304" pitchFamily="49" charset="-128"/>
                <a:ea typeface="MS Mincho" panose="02020609040205080304" pitchFamily="49" charset="-128"/>
              </a:rPr>
              <a:t>用いる</a:t>
            </a:r>
            <a:endParaRPr kumimoji="1" lang="en-US" altLang="ja-JP" sz="1600" dirty="0">
              <a:latin typeface="MS Mincho" panose="02020609040205080304" pitchFamily="49" charset="-128"/>
              <a:ea typeface="MS Mincho" panose="02020609040205080304" pitchFamily="49" charset="-128"/>
            </a:endParaRPr>
          </a:p>
          <a:p>
            <a:endParaRPr kumimoji="1" lang="en-US" altLang="ja-JP" sz="1600" dirty="0">
              <a:latin typeface="MS Mincho" panose="02020609040205080304" pitchFamily="49" charset="-128"/>
              <a:ea typeface="MS Mincho" panose="02020609040205080304" pitchFamily="49" charset="-128"/>
            </a:endParaRPr>
          </a:p>
          <a:p>
            <a:r>
              <a:rPr kumimoji="1" lang="ja-JP" altLang="en-US" sz="1600" dirty="0">
                <a:latin typeface="MS Mincho" panose="02020609040205080304" pitchFamily="49" charset="-128"/>
                <a:ea typeface="MS Mincho" panose="02020609040205080304" pitchFamily="49" charset="-128"/>
              </a:rPr>
              <a:t>コンピューター１</a:t>
            </a:r>
            <a:endParaRPr kumimoji="1" lang="en-US" altLang="ja-JP" sz="1600" dirty="0">
              <a:latin typeface="MS Mincho" panose="02020609040205080304" pitchFamily="49" charset="-128"/>
              <a:ea typeface="MS Mincho" panose="02020609040205080304" pitchFamily="49" charset="-128"/>
            </a:endParaRPr>
          </a:p>
          <a:p>
            <a:r>
              <a:rPr kumimoji="1" lang="en-US" altLang="ja-JP" sz="1600" dirty="0">
                <a:latin typeface="MS Mincho" panose="02020609040205080304" pitchFamily="49" charset="-128"/>
                <a:ea typeface="MS Mincho" panose="02020609040205080304" pitchFamily="49" charset="-128"/>
              </a:rPr>
              <a:t>	</a:t>
            </a:r>
            <a:r>
              <a:rPr kumimoji="1" lang="en-US" altLang="ja-JP" sz="1600" dirty="0" err="1">
                <a:latin typeface="MS Mincho" panose="02020609040205080304" pitchFamily="49" charset="-128"/>
                <a:ea typeface="MS Mincho" panose="02020609040205080304" pitchFamily="49" charset="-128"/>
              </a:rPr>
              <a:t>CPU:Intel</a:t>
            </a:r>
            <a:r>
              <a:rPr kumimoji="1" lang="en-US" altLang="ja-JP" sz="1600" dirty="0">
                <a:latin typeface="MS Mincho" panose="02020609040205080304" pitchFamily="49" charset="-128"/>
                <a:ea typeface="MS Mincho" panose="02020609040205080304" pitchFamily="49" charset="-128"/>
              </a:rPr>
              <a:t> Core i7 	    7700-K </a:t>
            </a:r>
          </a:p>
          <a:p>
            <a:r>
              <a:rPr kumimoji="1" lang="en-US" altLang="ja-JP" sz="1600" dirty="0">
                <a:latin typeface="MS Mincho" panose="02020609040205080304" pitchFamily="49" charset="-128"/>
                <a:ea typeface="MS Mincho" panose="02020609040205080304" pitchFamily="49" charset="-128"/>
              </a:rPr>
              <a:t>	</a:t>
            </a:r>
            <a:r>
              <a:rPr kumimoji="1" lang="en-US" altLang="ja-JP" sz="1600" dirty="0" err="1">
                <a:latin typeface="MS Mincho" panose="02020609040205080304" pitchFamily="49" charset="-128"/>
                <a:ea typeface="MS Mincho" panose="02020609040205080304" pitchFamily="49" charset="-128"/>
              </a:rPr>
              <a:t>GPU:Geforce</a:t>
            </a:r>
            <a:r>
              <a:rPr kumimoji="1" lang="en-US" altLang="ja-JP" sz="1600" dirty="0">
                <a:latin typeface="MS Mincho" panose="02020609040205080304" pitchFamily="49" charset="-128"/>
                <a:ea typeface="MS Mincho" panose="02020609040205080304" pitchFamily="49" charset="-128"/>
              </a:rPr>
              <a:t> 1060</a:t>
            </a:r>
          </a:p>
          <a:p>
            <a:r>
              <a:rPr kumimoji="1" lang="en-US" altLang="ja-JP" sz="1600" dirty="0">
                <a:latin typeface="MS Mincho" panose="02020609040205080304" pitchFamily="49" charset="-128"/>
                <a:ea typeface="MS Mincho" panose="02020609040205080304" pitchFamily="49" charset="-128"/>
              </a:rPr>
              <a:t>		(CUDA core:1182)</a:t>
            </a:r>
          </a:p>
          <a:p>
            <a:endParaRPr kumimoji="1" lang="en-US" altLang="ja-JP" sz="1600" dirty="0">
              <a:latin typeface="MS Mincho" panose="02020609040205080304" pitchFamily="49" charset="-128"/>
              <a:ea typeface="MS Mincho" panose="02020609040205080304" pitchFamily="49" charset="-128"/>
            </a:endParaRPr>
          </a:p>
          <a:p>
            <a:r>
              <a:rPr kumimoji="1" lang="ja-JP" altLang="en-US" sz="1600" dirty="0">
                <a:latin typeface="MS Mincho" panose="02020609040205080304" pitchFamily="49" charset="-128"/>
                <a:ea typeface="MS Mincho" panose="02020609040205080304" pitchFamily="49" charset="-128"/>
              </a:rPr>
              <a:t>コンピューター２　　</a:t>
            </a:r>
            <a:r>
              <a:rPr kumimoji="1" lang="en-US" altLang="ja-JP" sz="1600" dirty="0">
                <a:latin typeface="MS Mincho" panose="02020609040205080304" pitchFamily="49" charset="-128"/>
                <a:ea typeface="MS Mincho" panose="02020609040205080304" pitchFamily="49" charset="-128"/>
              </a:rPr>
              <a:t>	</a:t>
            </a:r>
            <a:r>
              <a:rPr kumimoji="1" lang="en-US" altLang="ja-JP" sz="1600" dirty="0" err="1">
                <a:latin typeface="MS Mincho" panose="02020609040205080304" pitchFamily="49" charset="-128"/>
                <a:ea typeface="MS Mincho" panose="02020609040205080304" pitchFamily="49" charset="-128"/>
              </a:rPr>
              <a:t>CPU:Intel</a:t>
            </a:r>
            <a:r>
              <a:rPr kumimoji="1" lang="en-US" altLang="ja-JP" sz="1600" dirty="0">
                <a:latin typeface="MS Mincho" panose="02020609040205080304" pitchFamily="49" charset="-128"/>
                <a:ea typeface="MS Mincho" panose="02020609040205080304" pitchFamily="49" charset="-128"/>
              </a:rPr>
              <a:t> Core </a:t>
            </a:r>
          </a:p>
          <a:p>
            <a:r>
              <a:rPr kumimoji="1" lang="en-US" altLang="ja-JP" sz="1600" dirty="0">
                <a:latin typeface="MS Mincho" panose="02020609040205080304" pitchFamily="49" charset="-128"/>
                <a:ea typeface="MS Mincho" panose="02020609040205080304" pitchFamily="49" charset="-128"/>
              </a:rPr>
              <a:t>	    i7 6500-U</a:t>
            </a:r>
          </a:p>
          <a:p>
            <a:r>
              <a:rPr kumimoji="1" lang="en-US" altLang="ja-JP" sz="1600" dirty="0">
                <a:latin typeface="MS Mincho" panose="02020609040205080304" pitchFamily="49" charset="-128"/>
                <a:ea typeface="MS Mincho" panose="02020609040205080304" pitchFamily="49" charset="-128"/>
              </a:rPr>
              <a:t>	</a:t>
            </a:r>
            <a:r>
              <a:rPr kumimoji="1" lang="en-US" altLang="ja-JP" sz="1600" dirty="0" err="1">
                <a:latin typeface="MS Mincho" panose="02020609040205080304" pitchFamily="49" charset="-128"/>
                <a:ea typeface="MS Mincho" panose="02020609040205080304" pitchFamily="49" charset="-128"/>
              </a:rPr>
              <a:t>GPU:Geforce</a:t>
            </a:r>
            <a:r>
              <a:rPr kumimoji="1" lang="en-US" altLang="ja-JP" sz="1600" dirty="0">
                <a:latin typeface="MS Mincho" panose="02020609040205080304" pitchFamily="49" charset="-128"/>
                <a:ea typeface="MS Mincho" panose="02020609040205080304" pitchFamily="49" charset="-128"/>
              </a:rPr>
              <a:t> 940MX</a:t>
            </a:r>
          </a:p>
          <a:p>
            <a:r>
              <a:rPr kumimoji="1" lang="en-US" altLang="ja-JP" sz="1600" dirty="0">
                <a:latin typeface="MS Mincho" panose="02020609040205080304" pitchFamily="49" charset="-128"/>
                <a:ea typeface="MS Mincho" panose="02020609040205080304" pitchFamily="49" charset="-128"/>
              </a:rPr>
              <a:t>		(CUDA core:384)</a:t>
            </a:r>
          </a:p>
          <a:p>
            <a:endParaRPr kumimoji="1" lang="en-US" altLang="ja-JP" sz="1600" dirty="0">
              <a:latin typeface="MS Mincho" panose="02020609040205080304" pitchFamily="49" charset="-128"/>
              <a:ea typeface="MS Mincho" panose="02020609040205080304" pitchFamily="49" charset="-128"/>
            </a:endParaRPr>
          </a:p>
        </p:txBody>
      </p:sp>
      <p:sp>
        <p:nvSpPr>
          <p:cNvPr id="7" name="标题 1">
            <a:extLst>
              <a:ext uri="{FF2B5EF4-FFF2-40B4-BE49-F238E27FC236}">
                <a16:creationId xmlns:a16="http://schemas.microsoft.com/office/drawing/2014/main" id="{35C9A7F6-D3D6-40CE-83B2-5ABD634AFB34}"/>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実験の説明</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6C7323FC-6294-4449-BB2C-8243615D454E}"/>
              </a:ext>
            </a:extLst>
          </p:cNvPr>
          <p:cNvSpPr>
            <a:spLocks noGrp="1"/>
          </p:cNvSpPr>
          <p:nvPr>
            <p:ph type="sldNum" sz="quarter" idx="12"/>
          </p:nvPr>
        </p:nvSpPr>
        <p:spPr/>
        <p:txBody>
          <a:bodyPr/>
          <a:lstStyle/>
          <a:p>
            <a:fld id="{BE1C31B4-989A-4199-8290-6539FD731A94}" type="slidenum">
              <a:rPr lang="en-US" smtClean="0"/>
              <a:t>22</a:t>
            </a:fld>
            <a:endParaRPr lang="en-US"/>
          </a:p>
        </p:txBody>
      </p:sp>
    </p:spTree>
    <p:extLst>
      <p:ext uri="{BB962C8B-B14F-4D97-AF65-F5344CB8AC3E}">
        <p14:creationId xmlns:p14="http://schemas.microsoft.com/office/powerpoint/2010/main" val="333033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BDBB991C-C903-4410-BF93-48011215883A}"/>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実験の説明</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090AEE49-EFD5-4622-8982-62C474D07403}"/>
              </a:ext>
            </a:extLst>
          </p:cNvPr>
          <p:cNvSpPr>
            <a:spLocks noGrp="1"/>
          </p:cNvSpPr>
          <p:nvPr>
            <p:ph type="sldNum" sz="quarter" idx="12"/>
          </p:nvPr>
        </p:nvSpPr>
        <p:spPr/>
        <p:txBody>
          <a:bodyPr/>
          <a:lstStyle/>
          <a:p>
            <a:fld id="{BE1C31B4-989A-4199-8290-6539FD731A94}" type="slidenum">
              <a:rPr lang="en-US" smtClean="0"/>
              <a:t>23</a:t>
            </a:fld>
            <a:endParaRPr lang="en-US"/>
          </a:p>
        </p:txBody>
      </p:sp>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174E9EDC-38FE-49FD-BDCA-1FFB0426084B}"/>
                  </a:ext>
                </a:extLst>
              </p14:cNvPr>
              <p14:cNvContentPartPr/>
              <p14:nvPr/>
            </p14:nvContentPartPr>
            <p14:xfrm>
              <a:off x="1720080" y="3650760"/>
              <a:ext cx="3778200" cy="759960"/>
            </p14:xfrm>
          </p:contentPart>
        </mc:Choice>
        <mc:Fallback xmlns="">
          <p:pic>
            <p:nvPicPr>
              <p:cNvPr id="3" name="墨迹 2">
                <a:extLst>
                  <a:ext uri="{FF2B5EF4-FFF2-40B4-BE49-F238E27FC236}">
                    <a16:creationId xmlns:a16="http://schemas.microsoft.com/office/drawing/2014/main" id="{174E9EDC-38FE-49FD-BDCA-1FFB0426084B}"/>
                  </a:ext>
                </a:extLst>
              </p:cNvPr>
              <p:cNvPicPr/>
              <p:nvPr/>
            </p:nvPicPr>
            <p:blipFill>
              <a:blip r:embed="rId9"/>
              <a:stretch>
                <a:fillRect/>
              </a:stretch>
            </p:blipFill>
            <p:spPr>
              <a:xfrm>
                <a:off x="1710720" y="3641400"/>
                <a:ext cx="3796920" cy="778680"/>
              </a:xfrm>
              <a:prstGeom prst="rect">
                <a:avLst/>
              </a:prstGeom>
            </p:spPr>
          </p:pic>
        </mc:Fallback>
      </mc:AlternateContent>
      <p:pic>
        <p:nvPicPr>
          <p:cNvPr id="4" name="bandicam 2019-02-19 13-01-41-528">
            <a:hlinkClick r:id="" action="ppaction://media"/>
            <a:extLst>
              <a:ext uri="{FF2B5EF4-FFF2-40B4-BE49-F238E27FC236}">
                <a16:creationId xmlns:a16="http://schemas.microsoft.com/office/drawing/2014/main" id="{298A2FE9-8C5C-4FA7-A397-B17D68191A02}"/>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763091" y="1961660"/>
            <a:ext cx="4064000" cy="3378200"/>
          </a:xfrm>
          <a:prstGeom prst="rect">
            <a:avLst/>
          </a:prstGeom>
        </p:spPr>
      </p:pic>
      <p:pic>
        <p:nvPicPr>
          <p:cNvPr id="10" name="bandicam 2019-02-19 13-05-48-023">
            <a:hlinkClick r:id="" action="ppaction://media"/>
            <a:extLst>
              <a:ext uri="{FF2B5EF4-FFF2-40B4-BE49-F238E27FC236}">
                <a16:creationId xmlns:a16="http://schemas.microsoft.com/office/drawing/2014/main" id="{D633DFDF-51A9-4307-8D15-444D78D49EFD}"/>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58161" y="1961660"/>
            <a:ext cx="4222750" cy="3378200"/>
          </a:xfrm>
          <a:prstGeom prst="rect">
            <a:avLst/>
          </a:prstGeom>
        </p:spPr>
      </p:pic>
      <p:sp>
        <p:nvSpPr>
          <p:cNvPr id="11" name="矩形 10">
            <a:extLst>
              <a:ext uri="{FF2B5EF4-FFF2-40B4-BE49-F238E27FC236}">
                <a16:creationId xmlns:a16="http://schemas.microsoft.com/office/drawing/2014/main" id="{C3FADB9D-BC7F-48B1-8886-5A05C6704B50}"/>
              </a:ext>
            </a:extLst>
          </p:cNvPr>
          <p:cNvSpPr/>
          <p:nvPr/>
        </p:nvSpPr>
        <p:spPr>
          <a:xfrm>
            <a:off x="1720080" y="1989941"/>
            <a:ext cx="1187516" cy="112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060DCD55-4CDD-429C-BBF3-7A3E1983125B}"/>
              </a:ext>
            </a:extLst>
          </p:cNvPr>
          <p:cNvSpPr/>
          <p:nvPr/>
        </p:nvSpPr>
        <p:spPr>
          <a:xfrm>
            <a:off x="5942830" y="1894788"/>
            <a:ext cx="1683455" cy="3016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44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par>
              <p:cTn id="11"/>
            </p:par>
            <p:video>
              <p:cMediaNode vol="8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10"/>
                </p:tgtEl>
              </p:cMediaNode>
            </p:video>
            <p:seq concurrent="1" nextAc="seek">
              <p:cTn id="19" restart="whenNotActive" fill="hold" evtFilter="cancelBubble" nodeType="interactiveSeq">
                <p:stCondLst>
                  <p:cond evt="onClick" delay="0">
                    <p:tgtEl>
                      <p:spTgt spid="10"/>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8185FD8-98DA-4683-BF45-76992C6952B0}"/>
              </a:ext>
            </a:extLst>
          </p:cNvPr>
          <p:cNvSpPr txBox="1"/>
          <p:nvPr/>
        </p:nvSpPr>
        <p:spPr>
          <a:xfrm>
            <a:off x="628650" y="2212823"/>
            <a:ext cx="7886700" cy="352801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ja-JP" altLang="en-US" sz="1600" dirty="0">
                <a:latin typeface="MS Mincho" panose="02020609040205080304" pitchFamily="49" charset="-128"/>
                <a:ea typeface="MS Mincho" panose="02020609040205080304" pitchFamily="49" charset="-128"/>
              </a:rPr>
              <a:t>　メモリー最適化した</a:t>
            </a:r>
            <a:r>
              <a:rPr lang="ja-JP" altLang="en-US" dirty="0"/>
              <a:t>計算 </a:t>
            </a:r>
            <a:r>
              <a:rPr lang="en-US" altLang="ja-JP" dirty="0"/>
              <a:t>(GPU 2) </a:t>
            </a:r>
            <a:r>
              <a:rPr lang="ja-JP" altLang="en-US" dirty="0"/>
              <a:t>は最適化しない計算</a:t>
            </a:r>
            <a:r>
              <a:rPr lang="en-US" altLang="ja-JP"/>
              <a:t>(GPU 1</a:t>
            </a:r>
            <a:r>
              <a:rPr lang="en-US" altLang="ja-JP" dirty="0"/>
              <a:t>)</a:t>
            </a:r>
            <a:r>
              <a:rPr lang="ja-JP" altLang="en-US" dirty="0"/>
              <a:t>より速いが</a:t>
            </a:r>
            <a:r>
              <a:rPr kumimoji="1" lang="ja-JP" altLang="en-US" sz="1600" dirty="0">
                <a:latin typeface="MS Mincho" panose="02020609040205080304" pitchFamily="49" charset="-128"/>
                <a:ea typeface="MS Mincho" panose="02020609040205080304" pitchFamily="49" charset="-128"/>
              </a:rPr>
              <a:t>，</a:t>
            </a:r>
            <a:r>
              <a:rPr kumimoji="1" lang="en-US" altLang="ja-JP" sz="1600" dirty="0">
                <a:latin typeface="MS Mincho" panose="02020609040205080304" pitchFamily="49" charset="-128"/>
                <a:ea typeface="MS Mincho" panose="02020609040205080304" pitchFamily="49" charset="-128"/>
              </a:rPr>
              <a:t>GPU</a:t>
            </a:r>
            <a:r>
              <a:rPr kumimoji="1" lang="ja-JP" altLang="en-US" sz="1600" dirty="0">
                <a:latin typeface="MS Mincho" panose="02020609040205080304" pitchFamily="49" charset="-128"/>
                <a:ea typeface="MS Mincho" panose="02020609040205080304" pitchFamily="49" charset="-128"/>
              </a:rPr>
              <a:t>のスペックによって計算時間短縮の割合は異なる。その原因は</a:t>
            </a:r>
            <a:r>
              <a:rPr kumimoji="1" lang="en-US" altLang="ja-JP" sz="1600" dirty="0">
                <a:latin typeface="MS Mincho" panose="02020609040205080304" pitchFamily="49" charset="-128"/>
                <a:ea typeface="MS Mincho" panose="02020609040205080304" pitchFamily="49" charset="-128"/>
              </a:rPr>
              <a:t>CUDA</a:t>
            </a:r>
            <a:r>
              <a:rPr kumimoji="1" lang="ja-JP" altLang="en-US" sz="1600" dirty="0">
                <a:latin typeface="MS Mincho" panose="02020609040205080304" pitchFamily="49" charset="-128"/>
                <a:ea typeface="MS Mincho" panose="02020609040205080304" pitchFamily="49" charset="-128"/>
              </a:rPr>
              <a:t>コア数の違いと考えられる。</a:t>
            </a:r>
            <a:r>
              <a:rPr kumimoji="1" lang="en-US" altLang="ja-JP" sz="1600" dirty="0">
                <a:latin typeface="MS Mincho" panose="02020609040205080304" pitchFamily="49" charset="-128"/>
                <a:ea typeface="MS Mincho" panose="02020609040205080304" pitchFamily="49" charset="-128"/>
              </a:rPr>
              <a:t>CUDA</a:t>
            </a:r>
            <a:r>
              <a:rPr kumimoji="1" lang="ja-JP" altLang="en-US" sz="1600" dirty="0">
                <a:latin typeface="MS Mincho" panose="02020609040205080304" pitchFamily="49" charset="-128"/>
                <a:ea typeface="MS Mincho" panose="02020609040205080304" pitchFamily="49" charset="-128"/>
              </a:rPr>
              <a:t>コア数が少ないとメモリアクセスよりも計算の方が時間制約の主な原因になるため，</a:t>
            </a:r>
            <a:r>
              <a:rPr kumimoji="1" lang="en-US" altLang="ja-JP" sz="1600" dirty="0">
                <a:latin typeface="MS Mincho" panose="02020609040205080304" pitchFamily="49" charset="-128"/>
                <a:ea typeface="MS Mincho" panose="02020609040205080304" pitchFamily="49" charset="-128"/>
              </a:rPr>
              <a:t> CUDA</a:t>
            </a:r>
            <a:r>
              <a:rPr kumimoji="1" lang="ja-JP" altLang="en-US" sz="1600" dirty="0">
                <a:latin typeface="MS Mincho" panose="02020609040205080304" pitchFamily="49" charset="-128"/>
                <a:ea typeface="MS Mincho" panose="02020609040205080304" pitchFamily="49" charset="-128"/>
              </a:rPr>
              <a:t>コア数が少ない</a:t>
            </a:r>
            <a:r>
              <a:rPr kumimoji="1" lang="en-US" altLang="ja-JP" sz="1600" dirty="0">
                <a:latin typeface="MS Mincho" panose="02020609040205080304" pitchFamily="49" charset="-128"/>
                <a:ea typeface="MS Mincho" panose="02020609040205080304" pitchFamily="49" charset="-128"/>
              </a:rPr>
              <a:t>GPU</a:t>
            </a:r>
            <a:r>
              <a:rPr kumimoji="1" lang="ja-JP" altLang="en-US" sz="1600" dirty="0">
                <a:latin typeface="MS Mincho" panose="02020609040205080304" pitchFamily="49" charset="-128"/>
                <a:ea typeface="MS Mincho" panose="02020609040205080304" pitchFamily="49" charset="-128"/>
              </a:rPr>
              <a:t>ではメモリアクセス最適化の効果はあまりない。</a:t>
            </a:r>
            <a:r>
              <a:rPr kumimoji="1" lang="en-US" altLang="ja-JP" sz="1600" dirty="0">
                <a:latin typeface="MS Mincho" panose="02020609040205080304" pitchFamily="49" charset="-128"/>
                <a:ea typeface="MS Mincho" panose="02020609040205080304" pitchFamily="49" charset="-128"/>
              </a:rPr>
              <a:t> </a:t>
            </a:r>
            <a:r>
              <a:rPr kumimoji="1" lang="ja-JP" altLang="en-US" sz="1600" dirty="0">
                <a:latin typeface="MS Mincho" panose="02020609040205080304" pitchFamily="49" charset="-128"/>
                <a:ea typeface="MS Mincho" panose="02020609040205080304" pitchFamily="49" charset="-128"/>
              </a:rPr>
              <a:t>逆に，</a:t>
            </a:r>
            <a:r>
              <a:rPr kumimoji="1" lang="en-US" altLang="ja-JP" sz="1600" dirty="0">
                <a:latin typeface="MS Mincho" panose="02020609040205080304" pitchFamily="49" charset="-128"/>
                <a:ea typeface="MS Mincho" panose="02020609040205080304" pitchFamily="49" charset="-128"/>
              </a:rPr>
              <a:t>CUDA</a:t>
            </a:r>
            <a:r>
              <a:rPr kumimoji="1" lang="ja-JP" altLang="en-US" sz="1600" dirty="0">
                <a:latin typeface="MS Mincho" panose="02020609040205080304" pitchFamily="49" charset="-128"/>
                <a:ea typeface="MS Mincho" panose="02020609040205080304" pitchFamily="49" charset="-128"/>
              </a:rPr>
              <a:t>コア数が多い</a:t>
            </a:r>
            <a:r>
              <a:rPr kumimoji="1" lang="en-US" altLang="ja-JP" sz="1600" dirty="0">
                <a:latin typeface="MS Mincho" panose="02020609040205080304" pitchFamily="49" charset="-128"/>
                <a:ea typeface="MS Mincho" panose="02020609040205080304" pitchFamily="49" charset="-128"/>
              </a:rPr>
              <a:t>GPU</a:t>
            </a:r>
            <a:r>
              <a:rPr kumimoji="1" lang="ja-JP" altLang="en-US" sz="1600" dirty="0">
                <a:latin typeface="MS Mincho" panose="02020609040205080304" pitchFamily="49" charset="-128"/>
                <a:ea typeface="MS Mincho" panose="02020609040205080304" pitchFamily="49" charset="-128"/>
              </a:rPr>
              <a:t>では最適化の効果が大きい。</a:t>
            </a:r>
            <a:endParaRPr kumimoji="1" lang="en-US" altLang="ja-JP" sz="1600" dirty="0">
              <a:latin typeface="MS Mincho" panose="02020609040205080304" pitchFamily="49" charset="-128"/>
              <a:ea typeface="MS Mincho" panose="02020609040205080304" pitchFamily="49" charset="-128"/>
            </a:endParaRPr>
          </a:p>
          <a:p>
            <a:pPr marL="285750" indent="-285750">
              <a:lnSpc>
                <a:spcPct val="200000"/>
              </a:lnSpc>
              <a:buFont typeface="Arial" panose="020B0604020202020204" pitchFamily="34" charset="0"/>
              <a:buChar char="•"/>
            </a:pPr>
            <a:r>
              <a:rPr kumimoji="1" lang="ja-JP" altLang="en-US" sz="1600" dirty="0">
                <a:latin typeface="MS Mincho" panose="02020609040205080304" pitchFamily="49" charset="-128"/>
                <a:ea typeface="MS Mincho" panose="02020609040205080304" pitchFamily="49" charset="-128"/>
              </a:rPr>
              <a:t>　</a:t>
            </a:r>
            <a:r>
              <a:rPr kumimoji="1" lang="en-US" altLang="ja-JP" sz="1600" dirty="0">
                <a:latin typeface="MS Mincho" panose="02020609040205080304" pitchFamily="49" charset="-128"/>
                <a:ea typeface="MS Mincho" panose="02020609040205080304" pitchFamily="49" charset="-128"/>
              </a:rPr>
              <a:t>GTX 1060</a:t>
            </a:r>
            <a:r>
              <a:rPr kumimoji="1" lang="ja-JP" altLang="en-US" sz="1600" dirty="0">
                <a:latin typeface="MS Mincho" panose="02020609040205080304" pitchFamily="49" charset="-128"/>
                <a:ea typeface="MS Mincho" panose="02020609040205080304" pitchFamily="49" charset="-128"/>
              </a:rPr>
              <a:t>の初期探索では</a:t>
            </a:r>
            <a:r>
              <a:rPr kumimoji="1" lang="en-US" altLang="ja-JP" sz="1600" dirty="0">
                <a:latin typeface="MS Mincho" panose="02020609040205080304" pitchFamily="49" charset="-128"/>
                <a:ea typeface="MS Mincho" panose="02020609040205080304" pitchFamily="49" charset="-128"/>
              </a:rPr>
              <a:t>10fps</a:t>
            </a:r>
            <a:r>
              <a:rPr kumimoji="1" lang="ja-JP" altLang="en-US" sz="1600" dirty="0">
                <a:latin typeface="MS Mincho" panose="02020609040205080304" pitchFamily="49" charset="-128"/>
                <a:ea typeface="MS Mincho" panose="02020609040205080304" pitchFamily="49" charset="-128"/>
              </a:rPr>
              <a:t>以上であるため，リアルタイムでの処理に応用できると考えられる。</a:t>
            </a:r>
            <a:endParaRPr kumimoji="1" lang="ja-JP" altLang="en-US" sz="1600" dirty="0"/>
          </a:p>
        </p:txBody>
      </p:sp>
      <p:sp>
        <p:nvSpPr>
          <p:cNvPr id="7" name="标题 1">
            <a:extLst>
              <a:ext uri="{FF2B5EF4-FFF2-40B4-BE49-F238E27FC236}">
                <a16:creationId xmlns:a16="http://schemas.microsoft.com/office/drawing/2014/main" id="{8DC5534A-68BF-4B28-9038-18540DF5C028}"/>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実験結果の考察</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
        <p:nvSpPr>
          <p:cNvPr id="2" name="灯片编号占位符 1">
            <a:extLst>
              <a:ext uri="{FF2B5EF4-FFF2-40B4-BE49-F238E27FC236}">
                <a16:creationId xmlns:a16="http://schemas.microsoft.com/office/drawing/2014/main" id="{08DAE949-3D03-4EAC-90C0-93D731C12B68}"/>
              </a:ext>
            </a:extLst>
          </p:cNvPr>
          <p:cNvSpPr>
            <a:spLocks noGrp="1"/>
          </p:cNvSpPr>
          <p:nvPr>
            <p:ph type="sldNum" sz="quarter" idx="12"/>
          </p:nvPr>
        </p:nvSpPr>
        <p:spPr/>
        <p:txBody>
          <a:bodyPr/>
          <a:lstStyle/>
          <a:p>
            <a:fld id="{BE1C31B4-989A-4199-8290-6539FD731A94}" type="slidenum">
              <a:rPr lang="en-US" smtClean="0"/>
              <a:t>24</a:t>
            </a:fld>
            <a:endParaRPr lang="en-US"/>
          </a:p>
        </p:txBody>
      </p:sp>
    </p:spTree>
    <p:extLst>
      <p:ext uri="{BB962C8B-B14F-4D97-AF65-F5344CB8AC3E}">
        <p14:creationId xmlns:p14="http://schemas.microsoft.com/office/powerpoint/2010/main" val="246767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8185FD8-98DA-4683-BF45-76992C6952B0}"/>
              </a:ext>
            </a:extLst>
          </p:cNvPr>
          <p:cNvSpPr txBox="1"/>
          <p:nvPr/>
        </p:nvSpPr>
        <p:spPr>
          <a:xfrm>
            <a:off x="332443" y="1236632"/>
            <a:ext cx="8289107" cy="217559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ja-JP" altLang="en-US" sz="2400" dirty="0">
                <a:latin typeface="MS Mincho" panose="02020609040205080304" pitchFamily="49" charset="-128"/>
                <a:ea typeface="MS Mincho" panose="02020609040205080304" pitchFamily="49" charset="-128"/>
              </a:rPr>
              <a:t>　領域画像マッチング初期探索の</a:t>
            </a:r>
            <a:r>
              <a:rPr kumimoji="1" lang="en-US" altLang="ja-JP" sz="2400" dirty="0">
                <a:latin typeface="MS Mincho" panose="02020609040205080304" pitchFamily="49" charset="-128"/>
                <a:ea typeface="MS Mincho" panose="02020609040205080304" pitchFamily="49" charset="-128"/>
              </a:rPr>
              <a:t>GPU</a:t>
            </a:r>
            <a:r>
              <a:rPr kumimoji="1" lang="ja-JP" altLang="en-US" sz="2400" dirty="0">
                <a:latin typeface="MS Mincho" panose="02020609040205080304" pitchFamily="49" charset="-128"/>
                <a:ea typeface="MS Mincho" panose="02020609040205080304" pitchFamily="49" charset="-128"/>
              </a:rPr>
              <a:t>による高速化方法を提案した。</a:t>
            </a:r>
            <a:endParaRPr kumimoji="1" lang="en-US" altLang="ja-JP" sz="2400" dirty="0">
              <a:latin typeface="MS Mincho" panose="02020609040205080304" pitchFamily="49" charset="-128"/>
              <a:ea typeface="MS Mincho" panose="02020609040205080304" pitchFamily="49" charset="-128"/>
            </a:endParaRPr>
          </a:p>
          <a:p>
            <a:pPr marL="285750" indent="-285750">
              <a:lnSpc>
                <a:spcPct val="200000"/>
              </a:lnSpc>
              <a:buFont typeface="Arial" panose="020B0604020202020204" pitchFamily="34" charset="0"/>
              <a:buChar char="•"/>
            </a:pPr>
            <a:r>
              <a:rPr kumimoji="1" lang="ja-JP" altLang="en-US" sz="2400" dirty="0">
                <a:latin typeface="MS Mincho" panose="02020609040205080304" pitchFamily="49" charset="-128"/>
                <a:ea typeface="MS Mincho" panose="02020609040205080304" pitchFamily="49" charset="-128"/>
              </a:rPr>
              <a:t>　計算機実験より，実時間処理の可能性を確認した。　</a:t>
            </a:r>
            <a:endParaRPr kumimoji="1" lang="en-US" altLang="ja-JP" sz="2400" dirty="0">
              <a:latin typeface="MS Mincho" panose="02020609040205080304" pitchFamily="49" charset="-128"/>
              <a:ea typeface="MS Mincho" panose="02020609040205080304" pitchFamily="49" charset="-128"/>
            </a:endParaRPr>
          </a:p>
        </p:txBody>
      </p:sp>
      <p:sp>
        <p:nvSpPr>
          <p:cNvPr id="7" name="标题 1">
            <a:extLst>
              <a:ext uri="{FF2B5EF4-FFF2-40B4-BE49-F238E27FC236}">
                <a16:creationId xmlns:a16="http://schemas.microsoft.com/office/drawing/2014/main" id="{8DC5534A-68BF-4B28-9038-18540DF5C028}"/>
              </a:ext>
            </a:extLst>
          </p:cNvPr>
          <p:cNvSpPr txBox="1">
            <a:spLocks/>
          </p:cNvSpPr>
          <p:nvPr/>
        </p:nvSpPr>
        <p:spPr>
          <a:xfrm>
            <a:off x="628650" y="357733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今後の課題</a:t>
            </a:r>
          </a:p>
        </p:txBody>
      </p:sp>
      <p:sp>
        <p:nvSpPr>
          <p:cNvPr id="2" name="灯片编号占位符 1">
            <a:extLst>
              <a:ext uri="{FF2B5EF4-FFF2-40B4-BE49-F238E27FC236}">
                <a16:creationId xmlns:a16="http://schemas.microsoft.com/office/drawing/2014/main" id="{4319D403-2E86-4E1C-A0A4-62846F7A386D}"/>
              </a:ext>
            </a:extLst>
          </p:cNvPr>
          <p:cNvSpPr>
            <a:spLocks noGrp="1"/>
          </p:cNvSpPr>
          <p:nvPr>
            <p:ph type="sldNum" sz="quarter" idx="12"/>
          </p:nvPr>
        </p:nvSpPr>
        <p:spPr/>
        <p:txBody>
          <a:bodyPr/>
          <a:lstStyle/>
          <a:p>
            <a:fld id="{BE1C31B4-989A-4199-8290-6539FD731A94}" type="slidenum">
              <a:rPr lang="en-US" smtClean="0"/>
              <a:t>25</a:t>
            </a:fld>
            <a:endParaRPr lang="en-US"/>
          </a:p>
        </p:txBody>
      </p:sp>
      <p:sp>
        <p:nvSpPr>
          <p:cNvPr id="5" name="文本框 4">
            <a:extLst>
              <a:ext uri="{FF2B5EF4-FFF2-40B4-BE49-F238E27FC236}">
                <a16:creationId xmlns:a16="http://schemas.microsoft.com/office/drawing/2014/main" id="{8F9F28E3-5D86-4AD1-8A5E-61F08E614A79}"/>
              </a:ext>
            </a:extLst>
          </p:cNvPr>
          <p:cNvSpPr txBox="1"/>
          <p:nvPr/>
        </p:nvSpPr>
        <p:spPr>
          <a:xfrm>
            <a:off x="332442" y="4902902"/>
            <a:ext cx="8289107" cy="14369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kumimoji="1" lang="ja-JP" altLang="en-US" sz="2400" dirty="0">
                <a:latin typeface="MS Mincho" panose="02020609040205080304" pitchFamily="49" charset="-128"/>
                <a:ea typeface="MS Mincho" panose="02020609040205080304" pitchFamily="49" charset="-128"/>
              </a:rPr>
              <a:t>　メモリ読み込み効率の改善</a:t>
            </a:r>
            <a:endParaRPr kumimoji="1" lang="en-US" altLang="ja-JP" sz="2400" dirty="0">
              <a:latin typeface="MS Mincho" panose="02020609040205080304" pitchFamily="49" charset="-128"/>
              <a:ea typeface="MS Mincho" panose="02020609040205080304" pitchFamily="49" charset="-128"/>
            </a:endParaRPr>
          </a:p>
          <a:p>
            <a:pPr marL="285750" indent="-285750">
              <a:lnSpc>
                <a:spcPct val="200000"/>
              </a:lnSpc>
              <a:buFont typeface="Arial" panose="020B0604020202020204" pitchFamily="34" charset="0"/>
              <a:buChar char="•"/>
            </a:pPr>
            <a:r>
              <a:rPr kumimoji="1" lang="ja-JP" altLang="en-US" sz="2400" dirty="0">
                <a:latin typeface="MS Mincho" panose="02020609040205080304" pitchFamily="49" charset="-128"/>
                <a:ea typeface="MS Mincho" panose="02020609040205080304" pitchFamily="49" charset="-128"/>
              </a:rPr>
              <a:t>　</a:t>
            </a:r>
            <a:r>
              <a:rPr kumimoji="1" lang="en-US" altLang="ja-JP" sz="2400" dirty="0">
                <a:latin typeface="MS Mincho" panose="02020609040205080304" pitchFamily="49" charset="-128"/>
                <a:ea typeface="MS Mincho" panose="02020609040205080304" pitchFamily="49" charset="-128"/>
              </a:rPr>
              <a:t>GAT/GPT</a:t>
            </a:r>
            <a:r>
              <a:rPr kumimoji="1" lang="ja-JP" altLang="en-US" sz="2400" dirty="0">
                <a:latin typeface="MS Mincho" panose="02020609040205080304" pitchFamily="49" charset="-128"/>
                <a:ea typeface="MS Mincho" panose="02020609040205080304" pitchFamily="49" charset="-128"/>
              </a:rPr>
              <a:t>相関法と結合して，マッチング率を上げる。　</a:t>
            </a:r>
            <a:endParaRPr kumimoji="1" lang="en-US" altLang="ja-JP" sz="2400" dirty="0">
              <a:latin typeface="MS Mincho" panose="02020609040205080304" pitchFamily="49" charset="-128"/>
              <a:ea typeface="MS Mincho" panose="02020609040205080304" pitchFamily="49" charset="-128"/>
            </a:endParaRPr>
          </a:p>
        </p:txBody>
      </p:sp>
      <p:sp>
        <p:nvSpPr>
          <p:cNvPr id="8" name="标题 1">
            <a:extLst>
              <a:ext uri="{FF2B5EF4-FFF2-40B4-BE49-F238E27FC236}">
                <a16:creationId xmlns:a16="http://schemas.microsoft.com/office/drawing/2014/main" id="{4F433D7C-3AE4-4C0A-AA68-B86793D49529}"/>
              </a:ext>
            </a:extLst>
          </p:cNvPr>
          <p:cNvSpPr txBox="1">
            <a:spLocks/>
          </p:cNvSpPr>
          <p:nvPr/>
        </p:nvSpPr>
        <p:spPr>
          <a:xfrm>
            <a:off x="628650" y="13652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まとめ</a:t>
            </a:r>
            <a:r>
              <a:rPr kumimoji="1" lang="en-US" altLang="ja-JP" dirty="0">
                <a:latin typeface="MS Mincho" panose="02020609040205080304" pitchFamily="49" charset="-128"/>
                <a:ea typeface="MS Mincho" panose="02020609040205080304" pitchFamily="49" charset="-128"/>
              </a:rPr>
              <a:t>	</a:t>
            </a:r>
            <a:endParaRPr kumimoji="1" lang="ja-JP" altLang="en-US"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84669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8A00A3-5CC8-4186-B140-B90539B44042}"/>
              </a:ext>
            </a:extLst>
          </p:cNvPr>
          <p:cNvSpPr>
            <a:spLocks noGrp="1"/>
          </p:cNvSpPr>
          <p:nvPr>
            <p:ph idx="1"/>
          </p:nvPr>
        </p:nvSpPr>
        <p:spPr>
          <a:xfrm>
            <a:off x="628650" y="3011250"/>
            <a:ext cx="7886700" cy="3263504"/>
          </a:xfrm>
        </p:spPr>
        <p:txBody>
          <a:bodyPr/>
          <a:lstStyle/>
          <a:p>
            <a:pPr marL="0" indent="0" algn="ctr">
              <a:buNone/>
            </a:pPr>
            <a:r>
              <a:rPr kumimoji="1" lang="ja-JP" altLang="en-US" dirty="0">
                <a:latin typeface="MS Mincho" panose="02020609040205080304" pitchFamily="49" charset="-128"/>
                <a:ea typeface="MS Mincho" panose="02020609040205080304" pitchFamily="49" charset="-128"/>
              </a:rPr>
              <a:t>ご清聴ありがとうございました</a:t>
            </a:r>
          </a:p>
        </p:txBody>
      </p:sp>
      <p:sp>
        <p:nvSpPr>
          <p:cNvPr id="2" name="灯片编号占位符 1">
            <a:extLst>
              <a:ext uri="{FF2B5EF4-FFF2-40B4-BE49-F238E27FC236}">
                <a16:creationId xmlns:a16="http://schemas.microsoft.com/office/drawing/2014/main" id="{F839142C-3673-453B-BEEE-C3639A58AE57}"/>
              </a:ext>
            </a:extLst>
          </p:cNvPr>
          <p:cNvSpPr>
            <a:spLocks noGrp="1"/>
          </p:cNvSpPr>
          <p:nvPr>
            <p:ph type="sldNum" sz="quarter" idx="12"/>
          </p:nvPr>
        </p:nvSpPr>
        <p:spPr/>
        <p:txBody>
          <a:bodyPr/>
          <a:lstStyle/>
          <a:p>
            <a:fld id="{BE1C31B4-989A-4199-8290-6539FD731A94}" type="slidenum">
              <a:rPr lang="en-US" smtClean="0"/>
              <a:t>26</a:t>
            </a:fld>
            <a:endParaRPr lang="en-US"/>
          </a:p>
        </p:txBody>
      </p:sp>
    </p:spTree>
    <p:extLst>
      <p:ext uri="{BB962C8B-B14F-4D97-AF65-F5344CB8AC3E}">
        <p14:creationId xmlns:p14="http://schemas.microsoft.com/office/powerpoint/2010/main" val="106808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2F6E63C-C920-485E-B4D5-D035E109CEEF}"/>
              </a:ext>
            </a:extLst>
          </p:cNvPr>
          <p:cNvSpPr txBox="1">
            <a:spLocks/>
          </p:cNvSpPr>
          <p:nvPr/>
        </p:nvSpPr>
        <p:spPr>
          <a:xfrm>
            <a:off x="628650" y="913485"/>
            <a:ext cx="7886700" cy="89993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sz="2700" dirty="0">
                <a:latin typeface="MS Mincho" panose="02020609040205080304" pitchFamily="49" charset="-128"/>
                <a:ea typeface="MS Mincho" panose="02020609040205080304" pitchFamily="49" charset="-128"/>
              </a:rPr>
              <a:t>参考文献</a:t>
            </a:r>
          </a:p>
        </p:txBody>
      </p:sp>
      <p:sp>
        <p:nvSpPr>
          <p:cNvPr id="3" name="内容占位符 2">
            <a:extLst>
              <a:ext uri="{FF2B5EF4-FFF2-40B4-BE49-F238E27FC236}">
                <a16:creationId xmlns:a16="http://schemas.microsoft.com/office/drawing/2014/main" id="{5ACA5B97-0DDD-4725-A395-EBE6DCB312C2}"/>
              </a:ext>
            </a:extLst>
          </p:cNvPr>
          <p:cNvSpPr>
            <a:spLocks noGrp="1"/>
          </p:cNvSpPr>
          <p:nvPr>
            <p:ph idx="1"/>
          </p:nvPr>
        </p:nvSpPr>
        <p:spPr>
          <a:xfrm>
            <a:off x="628650" y="2226469"/>
            <a:ext cx="7886700" cy="3263504"/>
          </a:xfrm>
        </p:spPr>
        <p:txBody>
          <a:bodyPr>
            <a:normAutofit/>
          </a:bodyPr>
          <a:lstStyle/>
          <a:p>
            <a:pPr marL="0" indent="0">
              <a:buNone/>
            </a:pPr>
            <a:r>
              <a:rPr kumimoji="1" lang="en-US" altLang="ja-JP" sz="1350" dirty="0">
                <a:latin typeface="MS Mincho" panose="02020609040205080304" pitchFamily="49" charset="-128"/>
                <a:ea typeface="MS Mincho" panose="02020609040205080304" pitchFamily="49" charset="-128"/>
              </a:rPr>
              <a:t>1. John </a:t>
            </a:r>
            <a:r>
              <a:rPr kumimoji="1" lang="en-US" altLang="ja-JP" sz="1350" dirty="0" err="1">
                <a:latin typeface="MS Mincho" panose="02020609040205080304" pitchFamily="49" charset="-128"/>
                <a:ea typeface="MS Mincho" panose="02020609040205080304" pitchFamily="49" charset="-128"/>
              </a:rPr>
              <a:t>Cheng,Grossman,McKercher</a:t>
            </a:r>
            <a:r>
              <a:rPr kumimoji="1" lang="en-US" altLang="ja-JP" sz="1350" dirty="0">
                <a:latin typeface="MS Mincho" panose="02020609040205080304" pitchFamily="49" charset="-128"/>
                <a:ea typeface="MS Mincho" panose="02020609040205080304" pitchFamily="49" charset="-128"/>
              </a:rPr>
              <a:t>,(2015)『CUDA C professional programming』,(translated by </a:t>
            </a:r>
            <a:r>
              <a:rPr kumimoji="1" lang="en-US" altLang="ja-JP" sz="1350" dirty="0" err="1">
                <a:latin typeface="MS Mincho" panose="02020609040205080304" pitchFamily="49" charset="-128"/>
                <a:ea typeface="MS Mincho" panose="02020609040205080304" pitchFamily="49" charset="-128"/>
              </a:rPr>
              <a:t>Sinya</a:t>
            </a:r>
            <a:r>
              <a:rPr kumimoji="1" lang="en-US" altLang="ja-JP" sz="1350" dirty="0">
                <a:latin typeface="MS Mincho" panose="02020609040205080304" pitchFamily="49" charset="-128"/>
                <a:ea typeface="MS Mincho" panose="02020609040205080304" pitchFamily="49" charset="-128"/>
              </a:rPr>
              <a:t> </a:t>
            </a:r>
            <a:r>
              <a:rPr kumimoji="1" lang="en-US" altLang="ja-JP" sz="1350" dirty="0" err="1">
                <a:latin typeface="MS Mincho" panose="02020609040205080304" pitchFamily="49" charset="-128"/>
                <a:ea typeface="MS Mincho" panose="02020609040205080304" pitchFamily="49" charset="-128"/>
              </a:rPr>
              <a:t>Morino</a:t>
            </a:r>
            <a:r>
              <a:rPr kumimoji="1" lang="en-US" altLang="ja-JP" sz="1350" dirty="0">
                <a:latin typeface="MS Mincho" panose="02020609040205080304" pitchFamily="49" charset="-128"/>
                <a:ea typeface="MS Mincho" panose="02020609040205080304" pitchFamily="49" charset="-128"/>
              </a:rPr>
              <a:t>) Impress Company, 2015.</a:t>
            </a:r>
          </a:p>
          <a:p>
            <a:pPr marL="0" indent="0">
              <a:buNone/>
            </a:pPr>
            <a:r>
              <a:rPr kumimoji="1" lang="en-US" altLang="ja-JP" sz="1350" dirty="0">
                <a:latin typeface="MS Mincho" panose="02020609040205080304" pitchFamily="49" charset="-128"/>
                <a:ea typeface="MS Mincho" panose="02020609040205080304" pitchFamily="49" charset="-128"/>
              </a:rPr>
              <a:t>2. </a:t>
            </a:r>
            <a:r>
              <a:rPr kumimoji="1" lang="en-US" altLang="ja-JP" sz="1350" dirty="0" err="1">
                <a:latin typeface="MS Mincho" panose="02020609040205080304" pitchFamily="49" charset="-128"/>
                <a:ea typeface="MS Mincho" panose="02020609040205080304" pitchFamily="49" charset="-128"/>
              </a:rPr>
              <a:t>Yukihiko</a:t>
            </a:r>
            <a:r>
              <a:rPr kumimoji="1" lang="en-US" altLang="ja-JP" sz="1350" dirty="0">
                <a:latin typeface="MS Mincho" panose="02020609040205080304" pitchFamily="49" charset="-128"/>
                <a:ea typeface="MS Mincho" panose="02020609040205080304" pitchFamily="49" charset="-128"/>
              </a:rPr>
              <a:t> </a:t>
            </a:r>
            <a:r>
              <a:rPr kumimoji="1" lang="en-US" altLang="ja-JP" sz="1350" dirty="0" err="1">
                <a:latin typeface="MS Mincho" panose="02020609040205080304" pitchFamily="49" charset="-128"/>
                <a:ea typeface="MS Mincho" panose="02020609040205080304" pitchFamily="49" charset="-128"/>
              </a:rPr>
              <a:t>Yamasita</a:t>
            </a:r>
            <a:r>
              <a:rPr kumimoji="1" lang="en-US" altLang="ja-JP" sz="1350" dirty="0">
                <a:latin typeface="MS Mincho" panose="02020609040205080304" pitchFamily="49" charset="-128"/>
                <a:ea typeface="MS Mincho" panose="02020609040205080304" pitchFamily="49" charset="-128"/>
              </a:rPr>
              <a:t> and Toru </a:t>
            </a:r>
            <a:r>
              <a:rPr kumimoji="1" lang="en-US" altLang="ja-JP" sz="1350" dirty="0" err="1">
                <a:latin typeface="MS Mincho" panose="02020609040205080304" pitchFamily="49" charset="-128"/>
                <a:ea typeface="MS Mincho" panose="02020609040205080304" pitchFamily="49" charset="-128"/>
              </a:rPr>
              <a:t>Wakahara</a:t>
            </a:r>
            <a:r>
              <a:rPr kumimoji="1" lang="en-US" altLang="ja-JP" sz="1350" dirty="0">
                <a:latin typeface="MS Mincho" panose="02020609040205080304" pitchFamily="49" charset="-128"/>
                <a:ea typeface="MS Mincho" panose="02020609040205080304" pitchFamily="49" charset="-128"/>
              </a:rPr>
              <a:t>,"An initial search method for region-based image </a:t>
            </a:r>
            <a:r>
              <a:rPr kumimoji="1" lang="en-US" altLang="ja-JP" sz="1350" dirty="0" err="1">
                <a:latin typeface="MS Mincho" panose="02020609040205080304" pitchFamily="49" charset="-128"/>
                <a:ea typeface="MS Mincho" panose="02020609040205080304" pitchFamily="49" charset="-128"/>
              </a:rPr>
              <a:t>matching",Technical</a:t>
            </a:r>
            <a:r>
              <a:rPr kumimoji="1" lang="en-US" altLang="ja-JP" sz="1350" dirty="0">
                <a:latin typeface="MS Mincho" panose="02020609040205080304" pitchFamily="49" charset="-128"/>
                <a:ea typeface="MS Mincho" panose="02020609040205080304" pitchFamily="49" charset="-128"/>
              </a:rPr>
              <a:t> Report of IEICE, vol.118, no. 219, PP.119-124, 2018. </a:t>
            </a:r>
          </a:p>
        </p:txBody>
      </p:sp>
      <p:sp>
        <p:nvSpPr>
          <p:cNvPr id="2" name="灯片编号占位符 1">
            <a:extLst>
              <a:ext uri="{FF2B5EF4-FFF2-40B4-BE49-F238E27FC236}">
                <a16:creationId xmlns:a16="http://schemas.microsoft.com/office/drawing/2014/main" id="{209E05B7-E228-48BF-83E7-C11C643A412A}"/>
              </a:ext>
            </a:extLst>
          </p:cNvPr>
          <p:cNvSpPr>
            <a:spLocks noGrp="1"/>
          </p:cNvSpPr>
          <p:nvPr>
            <p:ph type="sldNum" sz="quarter" idx="12"/>
          </p:nvPr>
        </p:nvSpPr>
        <p:spPr/>
        <p:txBody>
          <a:bodyPr/>
          <a:lstStyle/>
          <a:p>
            <a:fld id="{BE1C31B4-989A-4199-8290-6539FD731A94}" type="slidenum">
              <a:rPr lang="en-US" smtClean="0"/>
              <a:t>27</a:t>
            </a:fld>
            <a:endParaRPr lang="en-US"/>
          </a:p>
        </p:txBody>
      </p:sp>
    </p:spTree>
    <p:extLst>
      <p:ext uri="{BB962C8B-B14F-4D97-AF65-F5344CB8AC3E}">
        <p14:creationId xmlns:p14="http://schemas.microsoft.com/office/powerpoint/2010/main" val="3173534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B6A869D-2B8D-4CDB-8E71-E6D72EF94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638" y="5310174"/>
            <a:ext cx="4440555" cy="702945"/>
          </a:xfrm>
          <a:prstGeom prst="rect">
            <a:avLst/>
          </a:prstGeom>
        </p:spPr>
      </p:pic>
      <p:sp>
        <p:nvSpPr>
          <p:cNvPr id="3" name="文本框 2">
            <a:extLst>
              <a:ext uri="{FF2B5EF4-FFF2-40B4-BE49-F238E27FC236}">
                <a16:creationId xmlns:a16="http://schemas.microsoft.com/office/drawing/2014/main" id="{D473C835-B08A-45CA-8CB8-F966AB7697C6}"/>
              </a:ext>
            </a:extLst>
          </p:cNvPr>
          <p:cNvSpPr txBox="1"/>
          <p:nvPr/>
        </p:nvSpPr>
        <p:spPr>
          <a:xfrm>
            <a:off x="353505" y="1253176"/>
            <a:ext cx="3647152" cy="300082"/>
          </a:xfrm>
          <a:prstGeom prst="rect">
            <a:avLst/>
          </a:prstGeom>
          <a:noFill/>
        </p:spPr>
        <p:txBody>
          <a:bodyPr wrap="none" rtlCol="0">
            <a:spAutoFit/>
          </a:bodyPr>
          <a:lstStyle/>
          <a:p>
            <a:r>
              <a:rPr kumimoji="1" lang="ja-JP" altLang="en-US" sz="1350" dirty="0"/>
              <a:t>参考：フーリエ表示エッジ方向ヒストグラム</a:t>
            </a:r>
          </a:p>
        </p:txBody>
      </p:sp>
      <p:pic>
        <p:nvPicPr>
          <p:cNvPr id="5" name="图片 4" descr="图片包含 文字&#10;&#10;自动生成的说明">
            <a:extLst>
              <a:ext uri="{FF2B5EF4-FFF2-40B4-BE49-F238E27FC236}">
                <a16:creationId xmlns:a16="http://schemas.microsoft.com/office/drawing/2014/main" id="{A9599870-30E7-4F0C-80C0-2E8087773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140" y="1597661"/>
            <a:ext cx="5702261" cy="3870740"/>
          </a:xfrm>
          <a:prstGeom prst="rect">
            <a:avLst/>
          </a:prstGeom>
        </p:spPr>
      </p:pic>
      <p:sp>
        <p:nvSpPr>
          <p:cNvPr id="2" name="灯片编号占位符 1">
            <a:extLst>
              <a:ext uri="{FF2B5EF4-FFF2-40B4-BE49-F238E27FC236}">
                <a16:creationId xmlns:a16="http://schemas.microsoft.com/office/drawing/2014/main" id="{AA017727-69E9-4F03-8C01-67CC7F83420C}"/>
              </a:ext>
            </a:extLst>
          </p:cNvPr>
          <p:cNvSpPr>
            <a:spLocks noGrp="1"/>
          </p:cNvSpPr>
          <p:nvPr>
            <p:ph type="sldNum" sz="quarter" idx="12"/>
          </p:nvPr>
        </p:nvSpPr>
        <p:spPr/>
        <p:txBody>
          <a:bodyPr/>
          <a:lstStyle/>
          <a:p>
            <a:fld id="{BE1C31B4-989A-4199-8290-6539FD731A94}" type="slidenum">
              <a:rPr lang="en-US" smtClean="0"/>
              <a:t>28</a:t>
            </a:fld>
            <a:endParaRPr lang="en-US"/>
          </a:p>
        </p:txBody>
      </p:sp>
    </p:spTree>
    <p:extLst>
      <p:ext uri="{BB962C8B-B14F-4D97-AF65-F5344CB8AC3E}">
        <p14:creationId xmlns:p14="http://schemas.microsoft.com/office/powerpoint/2010/main" val="393305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5BC8354D-1406-4FA1-85C0-BD22F07167D7}"/>
              </a:ext>
            </a:extLst>
          </p:cNvPr>
          <p:cNvSpPr/>
          <p:nvPr/>
        </p:nvSpPr>
        <p:spPr>
          <a:xfrm>
            <a:off x="238358" y="1131094"/>
            <a:ext cx="110836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350" dirty="0"/>
              <a:t>padding</a:t>
            </a:r>
            <a:endParaRPr kumimoji="1" lang="en-US" altLang="zh-CN" sz="1350" dirty="0"/>
          </a:p>
        </p:txBody>
      </p:sp>
      <p:graphicFrame>
        <p:nvGraphicFramePr>
          <p:cNvPr id="10" name="内容占位符 9">
            <a:extLst>
              <a:ext uri="{FF2B5EF4-FFF2-40B4-BE49-F238E27FC236}">
                <a16:creationId xmlns:a16="http://schemas.microsoft.com/office/drawing/2014/main" id="{EF428939-D5BE-4258-A94D-50D8654A8A68}"/>
              </a:ext>
            </a:extLst>
          </p:cNvPr>
          <p:cNvGraphicFramePr>
            <a:graphicFrameLocks noGrp="1"/>
          </p:cNvGraphicFramePr>
          <p:nvPr>
            <p:ph idx="1"/>
            <p:extLst/>
          </p:nvPr>
        </p:nvGraphicFramePr>
        <p:xfrm>
          <a:off x="4675367" y="1053569"/>
          <a:ext cx="1794510" cy="1337310"/>
        </p:xfrm>
        <a:graphic>
          <a:graphicData uri="http://schemas.openxmlformats.org/drawingml/2006/table">
            <a:tbl>
              <a:tblPr>
                <a:tableStyleId>{D7AC3CCA-C797-4891-BE02-D94E43425B78}</a:tableStyleId>
              </a:tblPr>
              <a:tblGrid>
                <a:gridCol w="358902">
                  <a:extLst>
                    <a:ext uri="{9D8B030D-6E8A-4147-A177-3AD203B41FA5}">
                      <a16:colId xmlns:a16="http://schemas.microsoft.com/office/drawing/2014/main" val="3055526915"/>
                    </a:ext>
                  </a:extLst>
                </a:gridCol>
                <a:gridCol w="358902">
                  <a:extLst>
                    <a:ext uri="{9D8B030D-6E8A-4147-A177-3AD203B41FA5}">
                      <a16:colId xmlns:a16="http://schemas.microsoft.com/office/drawing/2014/main" val="2376831228"/>
                    </a:ext>
                  </a:extLst>
                </a:gridCol>
                <a:gridCol w="358902">
                  <a:extLst>
                    <a:ext uri="{9D8B030D-6E8A-4147-A177-3AD203B41FA5}">
                      <a16:colId xmlns:a16="http://schemas.microsoft.com/office/drawing/2014/main" val="2425522446"/>
                    </a:ext>
                  </a:extLst>
                </a:gridCol>
                <a:gridCol w="358902">
                  <a:extLst>
                    <a:ext uri="{9D8B030D-6E8A-4147-A177-3AD203B41FA5}">
                      <a16:colId xmlns:a16="http://schemas.microsoft.com/office/drawing/2014/main" val="2650007926"/>
                    </a:ext>
                  </a:extLst>
                </a:gridCol>
                <a:gridCol w="358902">
                  <a:extLst>
                    <a:ext uri="{9D8B030D-6E8A-4147-A177-3AD203B41FA5}">
                      <a16:colId xmlns:a16="http://schemas.microsoft.com/office/drawing/2014/main" val="3061042583"/>
                    </a:ext>
                  </a:extLst>
                </a:gridCol>
              </a:tblGrid>
              <a:tr h="222885">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3926435164"/>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1798176562"/>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2580100594"/>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535823727"/>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3845897762"/>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extLst>
                  <a:ext uri="{0D108BD9-81ED-4DB2-BD59-A6C34878D82A}">
                    <a16:rowId xmlns:a16="http://schemas.microsoft.com/office/drawing/2014/main" val="3101457254"/>
                  </a:ext>
                </a:extLst>
              </a:tr>
            </a:tbl>
          </a:graphicData>
        </a:graphic>
      </p:graphicFrame>
      <p:grpSp>
        <p:nvGrpSpPr>
          <p:cNvPr id="63" name="组合 62">
            <a:extLst>
              <a:ext uri="{FF2B5EF4-FFF2-40B4-BE49-F238E27FC236}">
                <a16:creationId xmlns:a16="http://schemas.microsoft.com/office/drawing/2014/main" id="{712FF002-AED2-4D64-A3E0-BD9EF1171E6A}"/>
              </a:ext>
            </a:extLst>
          </p:cNvPr>
          <p:cNvGrpSpPr/>
          <p:nvPr/>
        </p:nvGrpSpPr>
        <p:grpSpPr>
          <a:xfrm>
            <a:off x="3291538" y="3464933"/>
            <a:ext cx="4183349" cy="2765272"/>
            <a:chOff x="4388717" y="3476910"/>
            <a:chExt cx="5577799" cy="3687030"/>
          </a:xfrm>
        </p:grpSpPr>
        <p:graphicFrame>
          <p:nvGraphicFramePr>
            <p:cNvPr id="11" name="内容占位符 9">
              <a:extLst>
                <a:ext uri="{FF2B5EF4-FFF2-40B4-BE49-F238E27FC236}">
                  <a16:creationId xmlns:a16="http://schemas.microsoft.com/office/drawing/2014/main" id="{EDD4549A-FAB0-4BA4-A930-1731FAC7F543}"/>
                </a:ext>
              </a:extLst>
            </p:cNvPr>
            <p:cNvGraphicFramePr>
              <a:graphicFrameLocks/>
            </p:cNvGraphicFramePr>
            <p:nvPr>
              <p:extLst/>
            </p:nvPr>
          </p:nvGraphicFramePr>
          <p:xfrm>
            <a:off x="6040340" y="3878251"/>
            <a:ext cx="3926176" cy="3285689"/>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sp>
          <p:nvSpPr>
            <p:cNvPr id="12" name="椭圆 11">
              <a:extLst>
                <a:ext uri="{FF2B5EF4-FFF2-40B4-BE49-F238E27FC236}">
                  <a16:creationId xmlns:a16="http://schemas.microsoft.com/office/drawing/2014/main" id="{1B5FD7CF-560F-431E-978A-0C1DC1AD53D2}"/>
                </a:ext>
              </a:extLst>
            </p:cNvPr>
            <p:cNvSpPr/>
            <p:nvPr/>
          </p:nvSpPr>
          <p:spPr>
            <a:xfrm>
              <a:off x="6150334"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椭圆 12">
              <a:extLst>
                <a:ext uri="{FF2B5EF4-FFF2-40B4-BE49-F238E27FC236}">
                  <a16:creationId xmlns:a16="http://schemas.microsoft.com/office/drawing/2014/main" id="{630E6848-856F-4BA1-A8DA-EE97B5DC73A8}"/>
                </a:ext>
              </a:extLst>
            </p:cNvPr>
            <p:cNvSpPr/>
            <p:nvPr/>
          </p:nvSpPr>
          <p:spPr>
            <a:xfrm>
              <a:off x="6516840"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椭圆 13">
              <a:extLst>
                <a:ext uri="{FF2B5EF4-FFF2-40B4-BE49-F238E27FC236}">
                  <a16:creationId xmlns:a16="http://schemas.microsoft.com/office/drawing/2014/main" id="{805FE1C6-BE42-4971-BD82-C0133A019ADF}"/>
                </a:ext>
              </a:extLst>
            </p:cNvPr>
            <p:cNvSpPr/>
            <p:nvPr/>
          </p:nvSpPr>
          <p:spPr>
            <a:xfrm>
              <a:off x="6890548"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5" name="椭圆 14">
              <a:extLst>
                <a:ext uri="{FF2B5EF4-FFF2-40B4-BE49-F238E27FC236}">
                  <a16:creationId xmlns:a16="http://schemas.microsoft.com/office/drawing/2014/main" id="{162F1321-DF45-43CF-B310-3F132A82F568}"/>
                </a:ext>
              </a:extLst>
            </p:cNvPr>
            <p:cNvSpPr/>
            <p:nvPr/>
          </p:nvSpPr>
          <p:spPr>
            <a:xfrm>
              <a:off x="7257054"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椭圆 15">
              <a:extLst>
                <a:ext uri="{FF2B5EF4-FFF2-40B4-BE49-F238E27FC236}">
                  <a16:creationId xmlns:a16="http://schemas.microsoft.com/office/drawing/2014/main" id="{3C5D4097-F5EC-4816-8F93-9FC930858CB0}"/>
                </a:ext>
              </a:extLst>
            </p:cNvPr>
            <p:cNvSpPr/>
            <p:nvPr/>
          </p:nvSpPr>
          <p:spPr>
            <a:xfrm>
              <a:off x="7623560"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椭圆 16">
              <a:extLst>
                <a:ext uri="{FF2B5EF4-FFF2-40B4-BE49-F238E27FC236}">
                  <a16:creationId xmlns:a16="http://schemas.microsoft.com/office/drawing/2014/main" id="{FDAD78C7-A7CA-4811-B0BD-04BEB00794E1}"/>
                </a:ext>
              </a:extLst>
            </p:cNvPr>
            <p:cNvSpPr/>
            <p:nvPr/>
          </p:nvSpPr>
          <p:spPr>
            <a:xfrm>
              <a:off x="7990066"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8" name="椭圆 17">
              <a:extLst>
                <a:ext uri="{FF2B5EF4-FFF2-40B4-BE49-F238E27FC236}">
                  <a16:creationId xmlns:a16="http://schemas.microsoft.com/office/drawing/2014/main" id="{23238AF4-38C5-4046-A99E-6BAED7020A2C}"/>
                </a:ext>
              </a:extLst>
            </p:cNvPr>
            <p:cNvSpPr/>
            <p:nvPr/>
          </p:nvSpPr>
          <p:spPr>
            <a:xfrm>
              <a:off x="8356572"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9" name="椭圆 18">
              <a:extLst>
                <a:ext uri="{FF2B5EF4-FFF2-40B4-BE49-F238E27FC236}">
                  <a16:creationId xmlns:a16="http://schemas.microsoft.com/office/drawing/2014/main" id="{BD200504-5210-4434-8EE4-2F1B66587D26}"/>
                </a:ext>
              </a:extLst>
            </p:cNvPr>
            <p:cNvSpPr/>
            <p:nvPr/>
          </p:nvSpPr>
          <p:spPr>
            <a:xfrm>
              <a:off x="8723078" y="397962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椭圆 19">
              <a:extLst>
                <a:ext uri="{FF2B5EF4-FFF2-40B4-BE49-F238E27FC236}">
                  <a16:creationId xmlns:a16="http://schemas.microsoft.com/office/drawing/2014/main" id="{169DF21D-4DB8-4583-A834-BD3D2296F6B4}"/>
                </a:ext>
              </a:extLst>
            </p:cNvPr>
            <p:cNvSpPr/>
            <p:nvPr/>
          </p:nvSpPr>
          <p:spPr>
            <a:xfrm>
              <a:off x="6136666"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椭圆 20">
              <a:extLst>
                <a:ext uri="{FF2B5EF4-FFF2-40B4-BE49-F238E27FC236}">
                  <a16:creationId xmlns:a16="http://schemas.microsoft.com/office/drawing/2014/main" id="{D6D35106-7BC4-43EE-9057-0E0BBD46F37E}"/>
                </a:ext>
              </a:extLst>
            </p:cNvPr>
            <p:cNvSpPr/>
            <p:nvPr/>
          </p:nvSpPr>
          <p:spPr>
            <a:xfrm>
              <a:off x="6503172"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2" name="椭圆 21">
              <a:extLst>
                <a:ext uri="{FF2B5EF4-FFF2-40B4-BE49-F238E27FC236}">
                  <a16:creationId xmlns:a16="http://schemas.microsoft.com/office/drawing/2014/main" id="{08A4F750-5C9D-4F7A-A176-0A6C350F50D9}"/>
                </a:ext>
              </a:extLst>
            </p:cNvPr>
            <p:cNvSpPr/>
            <p:nvPr/>
          </p:nvSpPr>
          <p:spPr>
            <a:xfrm>
              <a:off x="6876880"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3" name="椭圆 22">
              <a:extLst>
                <a:ext uri="{FF2B5EF4-FFF2-40B4-BE49-F238E27FC236}">
                  <a16:creationId xmlns:a16="http://schemas.microsoft.com/office/drawing/2014/main" id="{92B0E29E-58D8-4549-B6DF-1C3E2ACF0650}"/>
                </a:ext>
              </a:extLst>
            </p:cNvPr>
            <p:cNvSpPr/>
            <p:nvPr/>
          </p:nvSpPr>
          <p:spPr>
            <a:xfrm>
              <a:off x="7243386"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4" name="椭圆 23">
              <a:extLst>
                <a:ext uri="{FF2B5EF4-FFF2-40B4-BE49-F238E27FC236}">
                  <a16:creationId xmlns:a16="http://schemas.microsoft.com/office/drawing/2014/main" id="{BED63A2C-FD61-4ADF-A6D6-7FB76F7426FF}"/>
                </a:ext>
              </a:extLst>
            </p:cNvPr>
            <p:cNvSpPr/>
            <p:nvPr/>
          </p:nvSpPr>
          <p:spPr>
            <a:xfrm>
              <a:off x="7609892"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5" name="椭圆 24">
              <a:extLst>
                <a:ext uri="{FF2B5EF4-FFF2-40B4-BE49-F238E27FC236}">
                  <a16:creationId xmlns:a16="http://schemas.microsoft.com/office/drawing/2014/main" id="{EEB5B5A3-3DA6-4877-ADF0-33A8623D555F}"/>
                </a:ext>
              </a:extLst>
            </p:cNvPr>
            <p:cNvSpPr/>
            <p:nvPr/>
          </p:nvSpPr>
          <p:spPr>
            <a:xfrm>
              <a:off x="7976398"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6" name="椭圆 25">
              <a:extLst>
                <a:ext uri="{FF2B5EF4-FFF2-40B4-BE49-F238E27FC236}">
                  <a16:creationId xmlns:a16="http://schemas.microsoft.com/office/drawing/2014/main" id="{89E4C810-A99B-41B6-BF90-2D146FC780C9}"/>
                </a:ext>
              </a:extLst>
            </p:cNvPr>
            <p:cNvSpPr/>
            <p:nvPr/>
          </p:nvSpPr>
          <p:spPr>
            <a:xfrm>
              <a:off x="8342904"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7" name="椭圆 26">
              <a:extLst>
                <a:ext uri="{FF2B5EF4-FFF2-40B4-BE49-F238E27FC236}">
                  <a16:creationId xmlns:a16="http://schemas.microsoft.com/office/drawing/2014/main" id="{84F152B4-9F97-4EDE-9B86-43756D560F42}"/>
                </a:ext>
              </a:extLst>
            </p:cNvPr>
            <p:cNvSpPr/>
            <p:nvPr/>
          </p:nvSpPr>
          <p:spPr>
            <a:xfrm>
              <a:off x="8709410" y="437719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8" name="椭圆 27">
              <a:extLst>
                <a:ext uri="{FF2B5EF4-FFF2-40B4-BE49-F238E27FC236}">
                  <a16:creationId xmlns:a16="http://schemas.microsoft.com/office/drawing/2014/main" id="{CD3210AE-615D-4F72-9C7C-CF49CB3E2BFF}"/>
                </a:ext>
              </a:extLst>
            </p:cNvPr>
            <p:cNvSpPr/>
            <p:nvPr/>
          </p:nvSpPr>
          <p:spPr>
            <a:xfrm>
              <a:off x="6136666"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9" name="椭圆 28">
              <a:extLst>
                <a:ext uri="{FF2B5EF4-FFF2-40B4-BE49-F238E27FC236}">
                  <a16:creationId xmlns:a16="http://schemas.microsoft.com/office/drawing/2014/main" id="{FE21FECC-4B92-4ABD-A5C9-A472946DA298}"/>
                </a:ext>
              </a:extLst>
            </p:cNvPr>
            <p:cNvSpPr/>
            <p:nvPr/>
          </p:nvSpPr>
          <p:spPr>
            <a:xfrm>
              <a:off x="6503172"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0" name="椭圆 29">
              <a:extLst>
                <a:ext uri="{FF2B5EF4-FFF2-40B4-BE49-F238E27FC236}">
                  <a16:creationId xmlns:a16="http://schemas.microsoft.com/office/drawing/2014/main" id="{741AC9ED-6DBF-4665-8E5C-5F5630F5C43A}"/>
                </a:ext>
              </a:extLst>
            </p:cNvPr>
            <p:cNvSpPr/>
            <p:nvPr/>
          </p:nvSpPr>
          <p:spPr>
            <a:xfrm>
              <a:off x="6876880"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1" name="椭圆 30">
              <a:extLst>
                <a:ext uri="{FF2B5EF4-FFF2-40B4-BE49-F238E27FC236}">
                  <a16:creationId xmlns:a16="http://schemas.microsoft.com/office/drawing/2014/main" id="{EB0DF0D6-30D9-4460-967D-9025405502C6}"/>
                </a:ext>
              </a:extLst>
            </p:cNvPr>
            <p:cNvSpPr/>
            <p:nvPr/>
          </p:nvSpPr>
          <p:spPr>
            <a:xfrm>
              <a:off x="7243386"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2" name="椭圆 31">
              <a:extLst>
                <a:ext uri="{FF2B5EF4-FFF2-40B4-BE49-F238E27FC236}">
                  <a16:creationId xmlns:a16="http://schemas.microsoft.com/office/drawing/2014/main" id="{AF35208B-58F2-4DFA-8A85-CE53A08466FB}"/>
                </a:ext>
              </a:extLst>
            </p:cNvPr>
            <p:cNvSpPr/>
            <p:nvPr/>
          </p:nvSpPr>
          <p:spPr>
            <a:xfrm>
              <a:off x="7609892"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椭圆 32">
              <a:extLst>
                <a:ext uri="{FF2B5EF4-FFF2-40B4-BE49-F238E27FC236}">
                  <a16:creationId xmlns:a16="http://schemas.microsoft.com/office/drawing/2014/main" id="{9C48037C-9BCB-46A6-A45E-5B0CBA561CC9}"/>
                </a:ext>
              </a:extLst>
            </p:cNvPr>
            <p:cNvSpPr/>
            <p:nvPr/>
          </p:nvSpPr>
          <p:spPr>
            <a:xfrm>
              <a:off x="7976398"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4" name="椭圆 33">
              <a:extLst>
                <a:ext uri="{FF2B5EF4-FFF2-40B4-BE49-F238E27FC236}">
                  <a16:creationId xmlns:a16="http://schemas.microsoft.com/office/drawing/2014/main" id="{2A16C235-0D52-445A-A2D8-C11028BA32FB}"/>
                </a:ext>
              </a:extLst>
            </p:cNvPr>
            <p:cNvSpPr/>
            <p:nvPr/>
          </p:nvSpPr>
          <p:spPr>
            <a:xfrm>
              <a:off x="8342904"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5" name="椭圆 34">
              <a:extLst>
                <a:ext uri="{FF2B5EF4-FFF2-40B4-BE49-F238E27FC236}">
                  <a16:creationId xmlns:a16="http://schemas.microsoft.com/office/drawing/2014/main" id="{3B69C2E7-4F8F-4784-B142-FFDCFAD50AA8}"/>
                </a:ext>
              </a:extLst>
            </p:cNvPr>
            <p:cNvSpPr/>
            <p:nvPr/>
          </p:nvSpPr>
          <p:spPr>
            <a:xfrm>
              <a:off x="8709410" y="477475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6" name="椭圆 35">
              <a:extLst>
                <a:ext uri="{FF2B5EF4-FFF2-40B4-BE49-F238E27FC236}">
                  <a16:creationId xmlns:a16="http://schemas.microsoft.com/office/drawing/2014/main" id="{F3050CEF-F94F-48C5-AABC-80E23AC9C779}"/>
                </a:ext>
              </a:extLst>
            </p:cNvPr>
            <p:cNvSpPr/>
            <p:nvPr/>
          </p:nvSpPr>
          <p:spPr>
            <a:xfrm>
              <a:off x="6136666"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7" name="椭圆 36">
              <a:extLst>
                <a:ext uri="{FF2B5EF4-FFF2-40B4-BE49-F238E27FC236}">
                  <a16:creationId xmlns:a16="http://schemas.microsoft.com/office/drawing/2014/main" id="{C1B1B019-3EE3-43EE-8C5E-402C5B9D5226}"/>
                </a:ext>
              </a:extLst>
            </p:cNvPr>
            <p:cNvSpPr/>
            <p:nvPr/>
          </p:nvSpPr>
          <p:spPr>
            <a:xfrm>
              <a:off x="6503172"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8" name="椭圆 37">
              <a:extLst>
                <a:ext uri="{FF2B5EF4-FFF2-40B4-BE49-F238E27FC236}">
                  <a16:creationId xmlns:a16="http://schemas.microsoft.com/office/drawing/2014/main" id="{ADED53ED-992C-4EA3-836C-BCD7AE7FD5D7}"/>
                </a:ext>
              </a:extLst>
            </p:cNvPr>
            <p:cNvSpPr/>
            <p:nvPr/>
          </p:nvSpPr>
          <p:spPr>
            <a:xfrm>
              <a:off x="6876880"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椭圆 38">
              <a:extLst>
                <a:ext uri="{FF2B5EF4-FFF2-40B4-BE49-F238E27FC236}">
                  <a16:creationId xmlns:a16="http://schemas.microsoft.com/office/drawing/2014/main" id="{6DCB5ACF-C774-4615-8F74-14C49834B829}"/>
                </a:ext>
              </a:extLst>
            </p:cNvPr>
            <p:cNvSpPr/>
            <p:nvPr/>
          </p:nvSpPr>
          <p:spPr>
            <a:xfrm>
              <a:off x="7243386"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0" name="椭圆 39">
              <a:extLst>
                <a:ext uri="{FF2B5EF4-FFF2-40B4-BE49-F238E27FC236}">
                  <a16:creationId xmlns:a16="http://schemas.microsoft.com/office/drawing/2014/main" id="{8BE0593A-908F-44B7-A731-97B53A2C8C4C}"/>
                </a:ext>
              </a:extLst>
            </p:cNvPr>
            <p:cNvSpPr/>
            <p:nvPr/>
          </p:nvSpPr>
          <p:spPr>
            <a:xfrm>
              <a:off x="7609892"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椭圆 40">
              <a:extLst>
                <a:ext uri="{FF2B5EF4-FFF2-40B4-BE49-F238E27FC236}">
                  <a16:creationId xmlns:a16="http://schemas.microsoft.com/office/drawing/2014/main" id="{BDC777D4-523D-43CF-949E-949C4E6F1C87}"/>
                </a:ext>
              </a:extLst>
            </p:cNvPr>
            <p:cNvSpPr/>
            <p:nvPr/>
          </p:nvSpPr>
          <p:spPr>
            <a:xfrm>
              <a:off x="7976398"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2" name="椭圆 41">
              <a:extLst>
                <a:ext uri="{FF2B5EF4-FFF2-40B4-BE49-F238E27FC236}">
                  <a16:creationId xmlns:a16="http://schemas.microsoft.com/office/drawing/2014/main" id="{43124B68-8042-45BA-9383-13A6D0E49B19}"/>
                </a:ext>
              </a:extLst>
            </p:cNvPr>
            <p:cNvSpPr/>
            <p:nvPr/>
          </p:nvSpPr>
          <p:spPr>
            <a:xfrm>
              <a:off x="8342904"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3" name="椭圆 42">
              <a:extLst>
                <a:ext uri="{FF2B5EF4-FFF2-40B4-BE49-F238E27FC236}">
                  <a16:creationId xmlns:a16="http://schemas.microsoft.com/office/drawing/2014/main" id="{C251A0BD-EAA7-4E08-BE2F-ABDC419C6D23}"/>
                </a:ext>
              </a:extLst>
            </p:cNvPr>
            <p:cNvSpPr/>
            <p:nvPr/>
          </p:nvSpPr>
          <p:spPr>
            <a:xfrm>
              <a:off x="8709410" y="5235935"/>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4" name="椭圆 43">
              <a:extLst>
                <a:ext uri="{FF2B5EF4-FFF2-40B4-BE49-F238E27FC236}">
                  <a16:creationId xmlns:a16="http://schemas.microsoft.com/office/drawing/2014/main" id="{CE34675F-9BBA-4CB6-A113-8E97EE25B688}"/>
                </a:ext>
              </a:extLst>
            </p:cNvPr>
            <p:cNvSpPr/>
            <p:nvPr/>
          </p:nvSpPr>
          <p:spPr>
            <a:xfrm>
              <a:off x="6136666"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5" name="椭圆 44">
              <a:extLst>
                <a:ext uri="{FF2B5EF4-FFF2-40B4-BE49-F238E27FC236}">
                  <a16:creationId xmlns:a16="http://schemas.microsoft.com/office/drawing/2014/main" id="{3DE7FB84-4017-4282-B89E-48EC2A40ED09}"/>
                </a:ext>
              </a:extLst>
            </p:cNvPr>
            <p:cNvSpPr/>
            <p:nvPr/>
          </p:nvSpPr>
          <p:spPr>
            <a:xfrm>
              <a:off x="6503172"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椭圆 45">
              <a:extLst>
                <a:ext uri="{FF2B5EF4-FFF2-40B4-BE49-F238E27FC236}">
                  <a16:creationId xmlns:a16="http://schemas.microsoft.com/office/drawing/2014/main" id="{21F0FB86-97AC-4444-A769-814F12A075F1}"/>
                </a:ext>
              </a:extLst>
            </p:cNvPr>
            <p:cNvSpPr/>
            <p:nvPr/>
          </p:nvSpPr>
          <p:spPr>
            <a:xfrm>
              <a:off x="6876880"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7" name="椭圆 46">
              <a:extLst>
                <a:ext uri="{FF2B5EF4-FFF2-40B4-BE49-F238E27FC236}">
                  <a16:creationId xmlns:a16="http://schemas.microsoft.com/office/drawing/2014/main" id="{A1CA66F7-46D8-400C-B3ED-C6839133023D}"/>
                </a:ext>
              </a:extLst>
            </p:cNvPr>
            <p:cNvSpPr/>
            <p:nvPr/>
          </p:nvSpPr>
          <p:spPr>
            <a:xfrm>
              <a:off x="7243386"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8" name="椭圆 47">
              <a:extLst>
                <a:ext uri="{FF2B5EF4-FFF2-40B4-BE49-F238E27FC236}">
                  <a16:creationId xmlns:a16="http://schemas.microsoft.com/office/drawing/2014/main" id="{BCB8F2EF-43A2-4A9D-9126-50188EC56AF0}"/>
                </a:ext>
              </a:extLst>
            </p:cNvPr>
            <p:cNvSpPr/>
            <p:nvPr/>
          </p:nvSpPr>
          <p:spPr>
            <a:xfrm>
              <a:off x="7609892"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9" name="椭圆 48">
              <a:extLst>
                <a:ext uri="{FF2B5EF4-FFF2-40B4-BE49-F238E27FC236}">
                  <a16:creationId xmlns:a16="http://schemas.microsoft.com/office/drawing/2014/main" id="{E812A45F-59EA-42C9-B805-7EF8F00143FA}"/>
                </a:ext>
              </a:extLst>
            </p:cNvPr>
            <p:cNvSpPr/>
            <p:nvPr/>
          </p:nvSpPr>
          <p:spPr>
            <a:xfrm>
              <a:off x="7976398"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0" name="椭圆 49">
              <a:extLst>
                <a:ext uri="{FF2B5EF4-FFF2-40B4-BE49-F238E27FC236}">
                  <a16:creationId xmlns:a16="http://schemas.microsoft.com/office/drawing/2014/main" id="{A34F3A87-E1EF-4C9B-BF43-D25A5C688231}"/>
                </a:ext>
              </a:extLst>
            </p:cNvPr>
            <p:cNvSpPr/>
            <p:nvPr/>
          </p:nvSpPr>
          <p:spPr>
            <a:xfrm>
              <a:off x="8342904"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1" name="椭圆 50">
              <a:extLst>
                <a:ext uri="{FF2B5EF4-FFF2-40B4-BE49-F238E27FC236}">
                  <a16:creationId xmlns:a16="http://schemas.microsoft.com/office/drawing/2014/main" id="{D5E59F2B-B9CF-4788-A8C1-325430369D88}"/>
                </a:ext>
              </a:extLst>
            </p:cNvPr>
            <p:cNvSpPr/>
            <p:nvPr/>
          </p:nvSpPr>
          <p:spPr>
            <a:xfrm>
              <a:off x="8709410" y="5600344"/>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2" name="椭圆 51">
              <a:extLst>
                <a:ext uri="{FF2B5EF4-FFF2-40B4-BE49-F238E27FC236}">
                  <a16:creationId xmlns:a16="http://schemas.microsoft.com/office/drawing/2014/main" id="{5D4102FD-0BE4-4800-B740-EE2941D3BC1B}"/>
                </a:ext>
              </a:extLst>
            </p:cNvPr>
            <p:cNvSpPr/>
            <p:nvPr/>
          </p:nvSpPr>
          <p:spPr>
            <a:xfrm>
              <a:off x="6136666"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3" name="椭圆 52">
              <a:extLst>
                <a:ext uri="{FF2B5EF4-FFF2-40B4-BE49-F238E27FC236}">
                  <a16:creationId xmlns:a16="http://schemas.microsoft.com/office/drawing/2014/main" id="{14E6F6F2-3FC8-4C4F-86E9-8C8BF341DD02}"/>
                </a:ext>
              </a:extLst>
            </p:cNvPr>
            <p:cNvSpPr/>
            <p:nvPr/>
          </p:nvSpPr>
          <p:spPr>
            <a:xfrm>
              <a:off x="6503172"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4" name="椭圆 53">
              <a:extLst>
                <a:ext uri="{FF2B5EF4-FFF2-40B4-BE49-F238E27FC236}">
                  <a16:creationId xmlns:a16="http://schemas.microsoft.com/office/drawing/2014/main" id="{669DA596-0EC5-4651-ADD3-D617AF60799E}"/>
                </a:ext>
              </a:extLst>
            </p:cNvPr>
            <p:cNvSpPr/>
            <p:nvPr/>
          </p:nvSpPr>
          <p:spPr>
            <a:xfrm>
              <a:off x="6876880"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5" name="椭圆 54">
              <a:extLst>
                <a:ext uri="{FF2B5EF4-FFF2-40B4-BE49-F238E27FC236}">
                  <a16:creationId xmlns:a16="http://schemas.microsoft.com/office/drawing/2014/main" id="{9AF26F85-DB16-4E26-ABDA-648A5C7B4DD5}"/>
                </a:ext>
              </a:extLst>
            </p:cNvPr>
            <p:cNvSpPr/>
            <p:nvPr/>
          </p:nvSpPr>
          <p:spPr>
            <a:xfrm>
              <a:off x="7243386"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6" name="椭圆 55">
              <a:extLst>
                <a:ext uri="{FF2B5EF4-FFF2-40B4-BE49-F238E27FC236}">
                  <a16:creationId xmlns:a16="http://schemas.microsoft.com/office/drawing/2014/main" id="{DFBBBD8D-AECD-4A2B-936E-D553D210F6AC}"/>
                </a:ext>
              </a:extLst>
            </p:cNvPr>
            <p:cNvSpPr/>
            <p:nvPr/>
          </p:nvSpPr>
          <p:spPr>
            <a:xfrm>
              <a:off x="7609892"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7" name="椭圆 56">
              <a:extLst>
                <a:ext uri="{FF2B5EF4-FFF2-40B4-BE49-F238E27FC236}">
                  <a16:creationId xmlns:a16="http://schemas.microsoft.com/office/drawing/2014/main" id="{26180B10-B2BD-4A18-B9C5-B7FDB3B0F9C1}"/>
                </a:ext>
              </a:extLst>
            </p:cNvPr>
            <p:cNvSpPr/>
            <p:nvPr/>
          </p:nvSpPr>
          <p:spPr>
            <a:xfrm>
              <a:off x="7976398"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8" name="椭圆 57">
              <a:extLst>
                <a:ext uri="{FF2B5EF4-FFF2-40B4-BE49-F238E27FC236}">
                  <a16:creationId xmlns:a16="http://schemas.microsoft.com/office/drawing/2014/main" id="{8F5B9DC9-74AA-4D79-9D9D-27C2B2F23843}"/>
                </a:ext>
              </a:extLst>
            </p:cNvPr>
            <p:cNvSpPr/>
            <p:nvPr/>
          </p:nvSpPr>
          <p:spPr>
            <a:xfrm>
              <a:off x="8342904"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9" name="椭圆 58">
              <a:extLst>
                <a:ext uri="{FF2B5EF4-FFF2-40B4-BE49-F238E27FC236}">
                  <a16:creationId xmlns:a16="http://schemas.microsoft.com/office/drawing/2014/main" id="{B569AC07-7C62-4F72-9C10-06E2D357E753}"/>
                </a:ext>
              </a:extLst>
            </p:cNvPr>
            <p:cNvSpPr/>
            <p:nvPr/>
          </p:nvSpPr>
          <p:spPr>
            <a:xfrm>
              <a:off x="8709410" y="5997909"/>
              <a:ext cx="166978" cy="198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61" name="直接箭头连接符 60">
              <a:extLst>
                <a:ext uri="{FF2B5EF4-FFF2-40B4-BE49-F238E27FC236}">
                  <a16:creationId xmlns:a16="http://schemas.microsoft.com/office/drawing/2014/main" id="{A1BEA3AB-0857-4269-B3D8-2699F3D41F6B}"/>
                </a:ext>
              </a:extLst>
            </p:cNvPr>
            <p:cNvCxnSpPr>
              <a:stCxn id="12" idx="2"/>
            </p:cNvCxnSpPr>
            <p:nvPr/>
          </p:nvCxnSpPr>
          <p:spPr>
            <a:xfrm flipH="1" flipV="1">
              <a:off x="5192202" y="3760967"/>
              <a:ext cx="958132" cy="31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EC298131-00C9-4C3F-BD91-8B4CD0BF7E84}"/>
                </a:ext>
              </a:extLst>
            </p:cNvPr>
            <p:cNvSpPr txBox="1"/>
            <p:nvPr/>
          </p:nvSpPr>
          <p:spPr>
            <a:xfrm>
              <a:off x="4388717" y="3476910"/>
              <a:ext cx="871520" cy="400109"/>
            </a:xfrm>
            <a:prstGeom prst="rect">
              <a:avLst/>
            </a:prstGeom>
            <a:noFill/>
          </p:spPr>
          <p:txBody>
            <a:bodyPr wrap="none" rtlCol="0">
              <a:spAutoFit/>
            </a:bodyPr>
            <a:lstStyle/>
            <a:p>
              <a:r>
                <a:rPr kumimoji="1" lang="en-US" altLang="ja-JP" sz="1350" dirty="0"/>
                <a:t>thread</a:t>
              </a:r>
              <a:endParaRPr kumimoji="1" lang="ja-JP" altLang="en-US" sz="1350" dirty="0"/>
            </a:p>
          </p:txBody>
        </p:sp>
      </p:grpSp>
      <p:sp>
        <p:nvSpPr>
          <p:cNvPr id="60" name="文本框 59">
            <a:extLst>
              <a:ext uri="{FF2B5EF4-FFF2-40B4-BE49-F238E27FC236}">
                <a16:creationId xmlns:a16="http://schemas.microsoft.com/office/drawing/2014/main" id="{26FE0CC1-F3DF-4C8B-944A-FC9D5CAB5A3E}"/>
              </a:ext>
            </a:extLst>
          </p:cNvPr>
          <p:cNvSpPr txBox="1"/>
          <p:nvPr/>
        </p:nvSpPr>
        <p:spPr>
          <a:xfrm>
            <a:off x="238357" y="2033569"/>
            <a:ext cx="2449710" cy="300082"/>
          </a:xfrm>
          <a:prstGeom prst="rect">
            <a:avLst/>
          </a:prstGeom>
          <a:noFill/>
        </p:spPr>
        <p:txBody>
          <a:bodyPr wrap="none" rtlCol="0">
            <a:spAutoFit/>
          </a:bodyPr>
          <a:lstStyle/>
          <a:p>
            <a:r>
              <a:rPr kumimoji="1" lang="ja-JP" altLang="en-US" sz="1350" dirty="0"/>
              <a:t>参考：</a:t>
            </a:r>
            <a:r>
              <a:rPr kumimoji="1" lang="en-US" altLang="ja-JP" sz="1350" dirty="0"/>
              <a:t>padding</a:t>
            </a:r>
            <a:r>
              <a:rPr kumimoji="1" lang="ja-JP" altLang="en-US" sz="1350" dirty="0"/>
              <a:t>の</a:t>
            </a:r>
            <a:r>
              <a:rPr kumimoji="1" lang="en-US" altLang="ja-JP" sz="1350" dirty="0"/>
              <a:t>GPU</a:t>
            </a:r>
            <a:r>
              <a:rPr kumimoji="1" lang="ja-JP" altLang="en-US" sz="1350" dirty="0"/>
              <a:t>イメージ</a:t>
            </a:r>
          </a:p>
        </p:txBody>
      </p:sp>
      <p:sp>
        <p:nvSpPr>
          <p:cNvPr id="2" name="灯片编号占位符 1">
            <a:extLst>
              <a:ext uri="{FF2B5EF4-FFF2-40B4-BE49-F238E27FC236}">
                <a16:creationId xmlns:a16="http://schemas.microsoft.com/office/drawing/2014/main" id="{7C7E03C9-90AE-4C0C-A944-454D6784C2DD}"/>
              </a:ext>
            </a:extLst>
          </p:cNvPr>
          <p:cNvSpPr>
            <a:spLocks noGrp="1"/>
          </p:cNvSpPr>
          <p:nvPr>
            <p:ph type="sldNum" sz="quarter" idx="12"/>
          </p:nvPr>
        </p:nvSpPr>
        <p:spPr/>
        <p:txBody>
          <a:bodyPr/>
          <a:lstStyle/>
          <a:p>
            <a:fld id="{BE1C31B4-989A-4199-8290-6539FD731A94}" type="slidenum">
              <a:rPr lang="en-US" smtClean="0"/>
              <a:t>29</a:t>
            </a:fld>
            <a:endParaRPr lang="en-US"/>
          </a:p>
        </p:txBody>
      </p:sp>
    </p:spTree>
    <p:extLst>
      <p:ext uri="{BB962C8B-B14F-4D97-AF65-F5344CB8AC3E}">
        <p14:creationId xmlns:p14="http://schemas.microsoft.com/office/powerpoint/2010/main" val="331175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70B62E6-CF81-48DF-BE3F-219459CAC577}"/>
              </a:ext>
            </a:extLst>
          </p:cNvPr>
          <p:cNvSpPr>
            <a:spLocks noGrp="1"/>
          </p:cNvSpPr>
          <p:nvPr>
            <p:ph idx="1"/>
          </p:nvPr>
        </p:nvSpPr>
        <p:spPr>
          <a:xfrm>
            <a:off x="493434" y="1982330"/>
            <a:ext cx="8021916" cy="3405382"/>
          </a:xfrm>
        </p:spPr>
        <p:txBody>
          <a:bodyPr>
            <a:normAutofit/>
          </a:bodyPr>
          <a:lstStyle/>
          <a:p>
            <a:r>
              <a:rPr kumimoji="1" lang="ja-JP" altLang="en-US" sz="1800" dirty="0">
                <a:latin typeface="MS Mincho" panose="02020609040205080304" pitchFamily="49" charset="-128"/>
                <a:ea typeface="MS Mincho" panose="02020609040205080304" pitchFamily="49" charset="-128"/>
              </a:rPr>
              <a:t>画像マッチングは画像処理における最も重要な手法の一つ</a:t>
            </a:r>
            <a:endParaRPr kumimoji="1" lang="en-US" altLang="ja-JP" sz="1800" dirty="0">
              <a:latin typeface="MS Mincho" panose="02020609040205080304" pitchFamily="49" charset="-128"/>
              <a:ea typeface="MS Mincho" panose="02020609040205080304" pitchFamily="49" charset="-128"/>
            </a:endParaRPr>
          </a:p>
          <a:p>
            <a:r>
              <a:rPr kumimoji="1" lang="en-US" altLang="ja-JP" sz="1800" dirty="0">
                <a:latin typeface="MS Mincho" panose="02020609040205080304" pitchFamily="49" charset="-128"/>
                <a:ea typeface="MS Mincho" panose="02020609040205080304" pitchFamily="49" charset="-128"/>
              </a:rPr>
              <a:t>SIFT</a:t>
            </a:r>
            <a:r>
              <a:rPr kumimoji="1" lang="ja-JP" altLang="en-US" sz="1800" dirty="0">
                <a:latin typeface="MS Mincho" panose="02020609040205080304" pitchFamily="49" charset="-128"/>
                <a:ea typeface="MS Mincho" panose="02020609040205080304" pitchFamily="49" charset="-128"/>
              </a:rPr>
              <a:t>などの特徴点によるマッチング</a:t>
            </a:r>
            <a:endParaRPr kumimoji="1" lang="en-US" altLang="ja-JP" sz="1800" dirty="0">
              <a:latin typeface="MS Mincho" panose="02020609040205080304" pitchFamily="49" charset="-128"/>
              <a:ea typeface="MS Mincho" panose="02020609040205080304" pitchFamily="49" charset="-128"/>
            </a:endParaRPr>
          </a:p>
          <a:p>
            <a:r>
              <a:rPr kumimoji="1" lang="ja-JP" altLang="en-US" sz="1800" dirty="0">
                <a:latin typeface="MS Mincho" panose="02020609040205080304" pitchFamily="49" charset="-128"/>
                <a:ea typeface="MS Mincho" panose="02020609040205080304" pitchFamily="49" charset="-128"/>
              </a:rPr>
              <a:t>相関を最大化する領域マッチング</a:t>
            </a:r>
            <a:endParaRPr kumimoji="1" lang="en-US" altLang="ja-JP" sz="1800" dirty="0">
              <a:latin typeface="MS Mincho" panose="02020609040205080304" pitchFamily="49" charset="-128"/>
              <a:ea typeface="MS Mincho" panose="02020609040205080304" pitchFamily="49" charset="-128"/>
            </a:endParaRPr>
          </a:p>
          <a:p>
            <a:pPr lvl="1">
              <a:buFont typeface="Courier New" panose="02070309020205020404" pitchFamily="49" charset="0"/>
              <a:buChar char="o"/>
            </a:pPr>
            <a:r>
              <a:rPr kumimoji="1" lang="ja-JP" altLang="en-US" sz="1800" dirty="0">
                <a:latin typeface="MS Mincho" panose="02020609040205080304" pitchFamily="49" charset="-128"/>
                <a:ea typeface="MS Mincho" panose="02020609040205080304" pitchFamily="49" charset="-128"/>
              </a:rPr>
              <a:t>　若原らによる</a:t>
            </a:r>
            <a:r>
              <a:rPr kumimoji="1" lang="en-US" altLang="ja-JP" sz="1800" dirty="0">
                <a:latin typeface="MS Mincho" panose="02020609040205080304" pitchFamily="49" charset="-128"/>
                <a:ea typeface="MS Mincho" panose="02020609040205080304" pitchFamily="49" charset="-128"/>
              </a:rPr>
              <a:t>GAT/GPT</a:t>
            </a:r>
            <a:r>
              <a:rPr kumimoji="1" lang="ja-JP" altLang="en-US" sz="1800" dirty="0">
                <a:latin typeface="MS Mincho" panose="02020609040205080304" pitchFamily="49" charset="-128"/>
                <a:ea typeface="MS Mincho" panose="02020609040205080304" pitchFamily="49" charset="-128"/>
              </a:rPr>
              <a:t>相関マッチング法</a:t>
            </a:r>
            <a:endParaRPr kumimoji="1" lang="en-US" altLang="ja-JP" sz="1800" dirty="0">
              <a:latin typeface="MS Mincho" panose="02020609040205080304" pitchFamily="49" charset="-128"/>
              <a:ea typeface="MS Mincho" panose="02020609040205080304" pitchFamily="49" charset="-128"/>
            </a:endParaRPr>
          </a:p>
          <a:p>
            <a:pPr lvl="1">
              <a:buFont typeface="Courier New" panose="02070309020205020404" pitchFamily="49" charset="0"/>
              <a:buChar char="o"/>
            </a:pPr>
            <a:r>
              <a:rPr kumimoji="1" lang="ja-JP" altLang="en-US" sz="1800" dirty="0">
                <a:latin typeface="MS Mincho" panose="02020609040205080304" pitchFamily="49" charset="-128"/>
                <a:ea typeface="MS Mincho" panose="02020609040205080304" pitchFamily="49" charset="-128"/>
              </a:rPr>
              <a:t>　</a:t>
            </a:r>
            <a:r>
              <a:rPr kumimoji="1" lang="en-US" altLang="ja-JP" sz="1800" dirty="0">
                <a:latin typeface="MS Mincho" panose="02020609040205080304" pitchFamily="49" charset="-128"/>
                <a:ea typeface="MS Mincho" panose="02020609040205080304" pitchFamily="49" charset="-128"/>
              </a:rPr>
              <a:t>whole-to-part</a:t>
            </a:r>
            <a:r>
              <a:rPr kumimoji="1" lang="ja-JP" altLang="en-US" sz="1800" dirty="0">
                <a:latin typeface="MS Mincho" panose="02020609040205080304" pitchFamily="49" charset="-128"/>
                <a:ea typeface="MS Mincho" panose="02020609040205080304" pitchFamily="49" charset="-128"/>
              </a:rPr>
              <a:t>マッチングに適用し</a:t>
            </a:r>
            <a:r>
              <a:rPr kumimoji="1" lang="zh-CN" altLang="en-US" sz="1800" dirty="0">
                <a:latin typeface="MS Mincho" panose="02020609040205080304" pitchFamily="49" charset="-128"/>
                <a:ea typeface="MS Mincho" panose="02020609040205080304" pitchFamily="49" charset="-128"/>
              </a:rPr>
              <a:t>，</a:t>
            </a:r>
            <a:r>
              <a:rPr kumimoji="1" lang="ja-JP" altLang="en-US" sz="1800" dirty="0">
                <a:latin typeface="MS Mincho" panose="02020609040205080304" pitchFamily="49" charset="-128"/>
                <a:ea typeface="MS Mincho" panose="02020609040205080304" pitchFamily="49" charset="-128"/>
              </a:rPr>
              <a:t>初期探索の計算時間削減のため，山下らは領域画像マッチングための初期探索法を提案した</a:t>
            </a:r>
            <a:endParaRPr kumimoji="1" lang="en-US" altLang="ja-JP" sz="1800" dirty="0">
              <a:latin typeface="MS Mincho" panose="02020609040205080304" pitchFamily="49" charset="-128"/>
              <a:ea typeface="MS Mincho" panose="02020609040205080304" pitchFamily="49" charset="-128"/>
            </a:endParaRPr>
          </a:p>
          <a:p>
            <a:pPr lvl="1">
              <a:buFont typeface="Courier New" panose="02070309020205020404" pitchFamily="49" charset="0"/>
              <a:buChar char="o"/>
            </a:pPr>
            <a:r>
              <a:rPr kumimoji="1" lang="ja-JP" altLang="en-US" sz="1800" dirty="0">
                <a:latin typeface="MS Mincho" panose="02020609040205080304" pitchFamily="49" charset="-128"/>
                <a:ea typeface="MS Mincho" panose="02020609040205080304" pitchFamily="49" charset="-128"/>
              </a:rPr>
              <a:t>　問題点：リアルタイムなどの処理には</a:t>
            </a:r>
            <a:r>
              <a:rPr kumimoji="1" lang="en-US" altLang="ja-JP" sz="1800" dirty="0">
                <a:latin typeface="MS Mincho" panose="02020609040205080304" pitchFamily="49" charset="-128"/>
                <a:ea typeface="MS Mincho" panose="02020609040205080304" pitchFamily="49" charset="-128"/>
              </a:rPr>
              <a:t>CPU</a:t>
            </a:r>
            <a:r>
              <a:rPr kumimoji="1" lang="ja-JP" altLang="en-US" sz="1800" dirty="0">
                <a:latin typeface="MS Mincho" panose="02020609040205080304" pitchFamily="49" charset="-128"/>
                <a:ea typeface="MS Mincho" panose="02020609040205080304" pitchFamily="49" charset="-128"/>
              </a:rPr>
              <a:t>の計算スピードは十分ではない</a:t>
            </a:r>
            <a:endParaRPr kumimoji="1" lang="en-US" altLang="ja-JP" sz="1800" dirty="0">
              <a:latin typeface="MS Mincho" panose="02020609040205080304" pitchFamily="49" charset="-128"/>
              <a:ea typeface="MS Mincho" panose="02020609040205080304" pitchFamily="49" charset="-128"/>
            </a:endParaRPr>
          </a:p>
        </p:txBody>
      </p:sp>
      <p:pic>
        <p:nvPicPr>
          <p:cNvPr id="5" name="图片 4">
            <a:extLst>
              <a:ext uri="{FF2B5EF4-FFF2-40B4-BE49-F238E27FC236}">
                <a16:creationId xmlns:a16="http://schemas.microsoft.com/office/drawing/2014/main" id="{24D1250D-827F-4AAE-9DA2-A0B37BEDD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66" y="4582604"/>
            <a:ext cx="2857500" cy="2143125"/>
          </a:xfrm>
          <a:prstGeom prst="rect">
            <a:avLst/>
          </a:prstGeom>
        </p:spPr>
      </p:pic>
      <p:grpSp>
        <p:nvGrpSpPr>
          <p:cNvPr id="22" name="组合 21">
            <a:extLst>
              <a:ext uri="{FF2B5EF4-FFF2-40B4-BE49-F238E27FC236}">
                <a16:creationId xmlns:a16="http://schemas.microsoft.com/office/drawing/2014/main" id="{C51DBDB1-8112-4AE4-B9CC-EC299E55D737}"/>
              </a:ext>
            </a:extLst>
          </p:cNvPr>
          <p:cNvGrpSpPr/>
          <p:nvPr/>
        </p:nvGrpSpPr>
        <p:grpSpPr>
          <a:xfrm>
            <a:off x="5424998" y="4978601"/>
            <a:ext cx="1365556" cy="1275886"/>
            <a:chOff x="6797298" y="4961807"/>
            <a:chExt cx="1820741" cy="1701181"/>
          </a:xfrm>
        </p:grpSpPr>
        <p:pic>
          <p:nvPicPr>
            <p:cNvPr id="8" name="图片 7">
              <a:extLst>
                <a:ext uri="{FF2B5EF4-FFF2-40B4-BE49-F238E27FC236}">
                  <a16:creationId xmlns:a16="http://schemas.microsoft.com/office/drawing/2014/main" id="{6DA249B0-B2C4-4E9E-B175-C229D2AB4495}"/>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55590" r="83455" b="32129"/>
            <a:stretch/>
          </p:blipFill>
          <p:spPr>
            <a:xfrm>
              <a:off x="6797298" y="5807633"/>
              <a:ext cx="923089" cy="855355"/>
            </a:xfrm>
            <a:prstGeom prst="rect">
              <a:avLst/>
            </a:prstGeom>
          </p:spPr>
        </p:pic>
        <p:grpSp>
          <p:nvGrpSpPr>
            <p:cNvPr id="20" name="组合 19">
              <a:extLst>
                <a:ext uri="{FF2B5EF4-FFF2-40B4-BE49-F238E27FC236}">
                  <a16:creationId xmlns:a16="http://schemas.microsoft.com/office/drawing/2014/main" id="{DBB51B0F-23C0-47D3-8271-8766037CB69D}"/>
                </a:ext>
              </a:extLst>
            </p:cNvPr>
            <p:cNvGrpSpPr/>
            <p:nvPr/>
          </p:nvGrpSpPr>
          <p:grpSpPr>
            <a:xfrm>
              <a:off x="6797499" y="4961807"/>
              <a:ext cx="1820540" cy="1690211"/>
              <a:chOff x="8624807" y="986491"/>
              <a:chExt cx="1820540" cy="1690211"/>
            </a:xfrm>
          </p:grpSpPr>
          <p:pic>
            <p:nvPicPr>
              <p:cNvPr id="6" name="图片 5">
                <a:extLst>
                  <a:ext uri="{FF2B5EF4-FFF2-40B4-BE49-F238E27FC236}">
                    <a16:creationId xmlns:a16="http://schemas.microsoft.com/office/drawing/2014/main" id="{C5097B2A-83BF-490B-BDD4-5689360F9185}"/>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55590" r="83455" b="32129"/>
              <a:stretch/>
            </p:blipFill>
            <p:spPr>
              <a:xfrm>
                <a:off x="8624807" y="986491"/>
                <a:ext cx="923089" cy="855355"/>
              </a:xfrm>
              <a:prstGeom prst="rect">
                <a:avLst/>
              </a:prstGeom>
            </p:spPr>
          </p:pic>
          <p:pic>
            <p:nvPicPr>
              <p:cNvPr id="9" name="图片 8">
                <a:extLst>
                  <a:ext uri="{FF2B5EF4-FFF2-40B4-BE49-F238E27FC236}">
                    <a16:creationId xmlns:a16="http://schemas.microsoft.com/office/drawing/2014/main" id="{0F51F69D-BC74-48ED-B443-1C72221474B1}"/>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55590" r="83455" b="32129"/>
              <a:stretch/>
            </p:blipFill>
            <p:spPr>
              <a:xfrm>
                <a:off x="9522057" y="1821347"/>
                <a:ext cx="923089" cy="855355"/>
              </a:xfrm>
              <a:prstGeom prst="rect">
                <a:avLst/>
              </a:prstGeom>
            </p:spPr>
          </p:pic>
          <p:pic>
            <p:nvPicPr>
              <p:cNvPr id="10" name="图片 9">
                <a:extLst>
                  <a:ext uri="{FF2B5EF4-FFF2-40B4-BE49-F238E27FC236}">
                    <a16:creationId xmlns:a16="http://schemas.microsoft.com/office/drawing/2014/main" id="{C358074E-A271-497F-9E28-C86B819E1240}"/>
                  </a:ext>
                </a:extLst>
              </p:cNvPr>
              <p:cNvPicPr>
                <a:picLocks noChangeAspect="1"/>
              </p:cNvPicPr>
              <p:nvPr/>
            </p:nvPicPr>
            <p:blipFill rotWithShape="1">
              <a:blip r:embed="rId2">
                <a:extLst>
                  <a:ext uri="{28A0092B-C50C-407E-A947-70E740481C1C}">
                    <a14:useLocalDpi xmlns:a14="http://schemas.microsoft.com/office/drawing/2010/main" val="0"/>
                  </a:ext>
                </a:extLst>
              </a:blip>
              <a:srcRect l="7818" t="55590" r="83455" b="32129"/>
              <a:stretch/>
            </p:blipFill>
            <p:spPr>
              <a:xfrm>
                <a:off x="9522258" y="986491"/>
                <a:ext cx="923089" cy="855355"/>
              </a:xfrm>
              <a:prstGeom prst="rect">
                <a:avLst/>
              </a:prstGeom>
            </p:spPr>
          </p:pic>
          <p:sp>
            <p:nvSpPr>
              <p:cNvPr id="11" name="矩形 10">
                <a:extLst>
                  <a:ext uri="{FF2B5EF4-FFF2-40B4-BE49-F238E27FC236}">
                    <a16:creationId xmlns:a16="http://schemas.microsoft.com/office/drawing/2014/main" id="{911143C1-48AD-4D3A-95A9-61964C1AA1DD}"/>
                  </a:ext>
                </a:extLst>
              </p:cNvPr>
              <p:cNvSpPr/>
              <p:nvPr/>
            </p:nvSpPr>
            <p:spPr>
              <a:xfrm>
                <a:off x="9822993" y="1275869"/>
                <a:ext cx="372892" cy="8553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矩形 11">
                <a:extLst>
                  <a:ext uri="{FF2B5EF4-FFF2-40B4-BE49-F238E27FC236}">
                    <a16:creationId xmlns:a16="http://schemas.microsoft.com/office/drawing/2014/main" id="{45BD24AA-57B1-4F9B-83F7-1453DDA2045D}"/>
                  </a:ext>
                </a:extLst>
              </p:cNvPr>
              <p:cNvSpPr/>
              <p:nvPr/>
            </p:nvSpPr>
            <p:spPr>
              <a:xfrm rot="2721346">
                <a:off x="9212531" y="1658436"/>
                <a:ext cx="327347" cy="974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3" name="矩形 12">
                <a:extLst>
                  <a:ext uri="{FF2B5EF4-FFF2-40B4-BE49-F238E27FC236}">
                    <a16:creationId xmlns:a16="http://schemas.microsoft.com/office/drawing/2014/main" id="{E2E3BEC3-3DE6-4C94-8E80-A0DBC766D66E}"/>
                  </a:ext>
                </a:extLst>
              </p:cNvPr>
              <p:cNvSpPr/>
              <p:nvPr/>
            </p:nvSpPr>
            <p:spPr>
              <a:xfrm rot="18555297">
                <a:off x="9409855" y="1872940"/>
                <a:ext cx="327347" cy="974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4" name="矩形 13">
                <a:extLst>
                  <a:ext uri="{FF2B5EF4-FFF2-40B4-BE49-F238E27FC236}">
                    <a16:creationId xmlns:a16="http://schemas.microsoft.com/office/drawing/2014/main" id="{E853CA97-6B9C-4841-90C5-D9AAEB479B93}"/>
                  </a:ext>
                </a:extLst>
              </p:cNvPr>
              <p:cNvSpPr/>
              <p:nvPr/>
            </p:nvSpPr>
            <p:spPr>
              <a:xfrm rot="18555297">
                <a:off x="9690169" y="1700777"/>
                <a:ext cx="327347" cy="974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pSp>
      <p:sp>
        <p:nvSpPr>
          <p:cNvPr id="16" name="矩形 15">
            <a:extLst>
              <a:ext uri="{FF2B5EF4-FFF2-40B4-BE49-F238E27FC236}">
                <a16:creationId xmlns:a16="http://schemas.microsoft.com/office/drawing/2014/main" id="{E2594F31-F00B-4727-BFF1-77C8137105F7}"/>
              </a:ext>
            </a:extLst>
          </p:cNvPr>
          <p:cNvSpPr/>
          <p:nvPr/>
        </p:nvSpPr>
        <p:spPr>
          <a:xfrm>
            <a:off x="5434688" y="4978602"/>
            <a:ext cx="673088" cy="641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7" name="矩形 16">
            <a:extLst>
              <a:ext uri="{FF2B5EF4-FFF2-40B4-BE49-F238E27FC236}">
                <a16:creationId xmlns:a16="http://schemas.microsoft.com/office/drawing/2014/main" id="{949733D1-ECA6-4873-B4BF-8469348314DC}"/>
              </a:ext>
            </a:extLst>
          </p:cNvPr>
          <p:cNvSpPr/>
          <p:nvPr/>
        </p:nvSpPr>
        <p:spPr>
          <a:xfrm>
            <a:off x="5794586" y="4983119"/>
            <a:ext cx="673088" cy="6415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8" name="标题 1">
            <a:extLst>
              <a:ext uri="{FF2B5EF4-FFF2-40B4-BE49-F238E27FC236}">
                <a16:creationId xmlns:a16="http://schemas.microsoft.com/office/drawing/2014/main" id="{2B2EE598-A839-40C4-9FF9-EBE4D1F230BA}"/>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sz="5400" dirty="0">
                <a:latin typeface="MS Mincho" panose="02020609040205080304" pitchFamily="49" charset="-128"/>
                <a:ea typeface="MS Mincho" panose="02020609040205080304" pitchFamily="49" charset="-128"/>
              </a:rPr>
              <a:t>背景</a:t>
            </a:r>
          </a:p>
        </p:txBody>
      </p:sp>
      <p:sp>
        <p:nvSpPr>
          <p:cNvPr id="15" name="灯片编号占位符 14">
            <a:extLst>
              <a:ext uri="{FF2B5EF4-FFF2-40B4-BE49-F238E27FC236}">
                <a16:creationId xmlns:a16="http://schemas.microsoft.com/office/drawing/2014/main" id="{DF1CA2D8-56CC-4406-B97E-556F0F926104}"/>
              </a:ext>
            </a:extLst>
          </p:cNvPr>
          <p:cNvSpPr>
            <a:spLocks noGrp="1"/>
          </p:cNvSpPr>
          <p:nvPr>
            <p:ph type="sldNum" sz="quarter" idx="12"/>
          </p:nvPr>
        </p:nvSpPr>
        <p:spPr/>
        <p:txBody>
          <a:bodyPr/>
          <a:lstStyle/>
          <a:p>
            <a:fld id="{BE1C31B4-989A-4199-8290-6539FD731A94}" type="slidenum">
              <a:rPr lang="en-US" smtClean="0"/>
              <a:t>3</a:t>
            </a:fld>
            <a:endParaRPr lang="en-US"/>
          </a:p>
        </p:txBody>
      </p:sp>
    </p:spTree>
    <p:extLst>
      <p:ext uri="{BB962C8B-B14F-4D97-AF65-F5344CB8AC3E}">
        <p14:creationId xmlns:p14="http://schemas.microsoft.com/office/powerpoint/2010/main" val="30471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0AFD6117-8613-430E-A634-5F5A8ECCF5E6}"/>
              </a:ext>
            </a:extLst>
          </p:cNvPr>
          <p:cNvSpPr/>
          <p:nvPr/>
        </p:nvSpPr>
        <p:spPr>
          <a:xfrm>
            <a:off x="128551" y="1038993"/>
            <a:ext cx="3581401"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t>a*c</a:t>
            </a:r>
            <a:r>
              <a:rPr kumimoji="1" lang="en-US" altLang="ja-JP" sz="1350" dirty="0"/>
              <a:t>p[n],b*</a:t>
            </a:r>
            <a:r>
              <a:rPr kumimoji="1" lang="en-US" altLang="ja-JP" sz="1350" dirty="0" err="1"/>
              <a:t>sp</a:t>
            </a:r>
            <a:r>
              <a:rPr kumimoji="1" lang="en-US" altLang="ja-JP" sz="1350" dirty="0"/>
              <a:t>[n]</a:t>
            </a:r>
            <a:r>
              <a:rPr kumimoji="1" lang="ja-JP" altLang="en-US" sz="1350" dirty="0"/>
              <a:t>で微分、ボケを計算する</a:t>
            </a:r>
            <a:endParaRPr kumimoji="1" lang="en-US" altLang="zh-CN" sz="1350" dirty="0"/>
          </a:p>
        </p:txBody>
      </p:sp>
      <p:grpSp>
        <p:nvGrpSpPr>
          <p:cNvPr id="3" name="组合 2">
            <a:extLst>
              <a:ext uri="{FF2B5EF4-FFF2-40B4-BE49-F238E27FC236}">
                <a16:creationId xmlns:a16="http://schemas.microsoft.com/office/drawing/2014/main" id="{5E4DB80E-4EB0-435C-ACCE-4AB109C66A4A}"/>
              </a:ext>
            </a:extLst>
          </p:cNvPr>
          <p:cNvGrpSpPr/>
          <p:nvPr/>
        </p:nvGrpSpPr>
        <p:grpSpPr>
          <a:xfrm>
            <a:off x="658962" y="1977824"/>
            <a:ext cx="4738145" cy="4236957"/>
            <a:chOff x="878615" y="1494099"/>
            <a:chExt cx="6317527" cy="5649275"/>
          </a:xfrm>
        </p:grpSpPr>
        <p:graphicFrame>
          <p:nvGraphicFramePr>
            <p:cNvPr id="19" name="内容占位符 9">
              <a:extLst>
                <a:ext uri="{FF2B5EF4-FFF2-40B4-BE49-F238E27FC236}">
                  <a16:creationId xmlns:a16="http://schemas.microsoft.com/office/drawing/2014/main" id="{EFEAE3C4-F40B-4FA7-B4C3-3F0EA5AC1DC2}"/>
                </a:ext>
              </a:extLst>
            </p:cNvPr>
            <p:cNvGraphicFramePr>
              <a:graphicFrameLocks/>
            </p:cNvGraphicFramePr>
            <p:nvPr>
              <p:extLst/>
            </p:nvPr>
          </p:nvGraphicFramePr>
          <p:xfrm>
            <a:off x="878615" y="1494099"/>
            <a:ext cx="3926176" cy="3285688"/>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graphicFrame>
          <p:nvGraphicFramePr>
            <p:cNvPr id="20" name="内容占位符 9">
              <a:extLst>
                <a:ext uri="{FF2B5EF4-FFF2-40B4-BE49-F238E27FC236}">
                  <a16:creationId xmlns:a16="http://schemas.microsoft.com/office/drawing/2014/main" id="{C93D833A-FE2D-4629-8190-1A953F9AA616}"/>
                </a:ext>
              </a:extLst>
            </p:cNvPr>
            <p:cNvGraphicFramePr>
              <a:graphicFrameLocks/>
            </p:cNvGraphicFramePr>
            <p:nvPr>
              <p:extLst/>
            </p:nvPr>
          </p:nvGraphicFramePr>
          <p:xfrm>
            <a:off x="1402072" y="1991404"/>
            <a:ext cx="3926176" cy="3285688"/>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graphicFrame>
          <p:nvGraphicFramePr>
            <p:cNvPr id="21" name="内容占位符 9">
              <a:extLst>
                <a:ext uri="{FF2B5EF4-FFF2-40B4-BE49-F238E27FC236}">
                  <a16:creationId xmlns:a16="http://schemas.microsoft.com/office/drawing/2014/main" id="{C3CFC679-873A-47B5-8FCE-14FE72B720FB}"/>
                </a:ext>
              </a:extLst>
            </p:cNvPr>
            <p:cNvGraphicFramePr>
              <a:graphicFrameLocks/>
            </p:cNvGraphicFramePr>
            <p:nvPr>
              <p:extLst/>
            </p:nvPr>
          </p:nvGraphicFramePr>
          <p:xfrm>
            <a:off x="2129622" y="2625552"/>
            <a:ext cx="3926176" cy="3285688"/>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graphicFrame>
          <p:nvGraphicFramePr>
            <p:cNvPr id="22" name="内容占位符 9">
              <a:extLst>
                <a:ext uri="{FF2B5EF4-FFF2-40B4-BE49-F238E27FC236}">
                  <a16:creationId xmlns:a16="http://schemas.microsoft.com/office/drawing/2014/main" id="{78526EF4-A654-47CB-A222-8B96E47EB7AA}"/>
                </a:ext>
              </a:extLst>
            </p:cNvPr>
            <p:cNvGraphicFramePr>
              <a:graphicFrameLocks/>
            </p:cNvGraphicFramePr>
            <p:nvPr>
              <p:extLst/>
            </p:nvPr>
          </p:nvGraphicFramePr>
          <p:xfrm>
            <a:off x="2714706" y="3259700"/>
            <a:ext cx="3926176" cy="3285688"/>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graphicFrame>
          <p:nvGraphicFramePr>
            <p:cNvPr id="24" name="内容占位符 9">
              <a:extLst>
                <a:ext uri="{FF2B5EF4-FFF2-40B4-BE49-F238E27FC236}">
                  <a16:creationId xmlns:a16="http://schemas.microsoft.com/office/drawing/2014/main" id="{47E947C1-283D-4F9E-BB3C-5301542AEB5A}"/>
                </a:ext>
              </a:extLst>
            </p:cNvPr>
            <p:cNvGraphicFramePr>
              <a:graphicFrameLocks/>
            </p:cNvGraphicFramePr>
            <p:nvPr>
              <p:extLst/>
            </p:nvPr>
          </p:nvGraphicFramePr>
          <p:xfrm>
            <a:off x="3269966" y="3857686"/>
            <a:ext cx="3926176" cy="3285688"/>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sp>
          <p:nvSpPr>
            <p:cNvPr id="2" name="椭圆 1">
              <a:extLst>
                <a:ext uri="{FF2B5EF4-FFF2-40B4-BE49-F238E27FC236}">
                  <a16:creationId xmlns:a16="http://schemas.microsoft.com/office/drawing/2014/main" id="{839E6E82-BD54-4F1F-B4AB-6A59B4BDE0DE}"/>
                </a:ext>
              </a:extLst>
            </p:cNvPr>
            <p:cNvSpPr/>
            <p:nvPr/>
          </p:nvSpPr>
          <p:spPr>
            <a:xfrm>
              <a:off x="954157" y="1614115"/>
              <a:ext cx="190831" cy="190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3" name="椭圆 32">
              <a:extLst>
                <a:ext uri="{FF2B5EF4-FFF2-40B4-BE49-F238E27FC236}">
                  <a16:creationId xmlns:a16="http://schemas.microsoft.com/office/drawing/2014/main" id="{55B22B7B-E71F-459C-B43E-6AEBB8269200}"/>
                </a:ext>
              </a:extLst>
            </p:cNvPr>
            <p:cNvSpPr/>
            <p:nvPr/>
          </p:nvSpPr>
          <p:spPr>
            <a:xfrm>
              <a:off x="1311301" y="1614114"/>
              <a:ext cx="190831" cy="190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350"/>
            </a:p>
          </p:txBody>
        </p:sp>
        <p:sp>
          <p:nvSpPr>
            <p:cNvPr id="34" name="椭圆 33">
              <a:extLst>
                <a:ext uri="{FF2B5EF4-FFF2-40B4-BE49-F238E27FC236}">
                  <a16:creationId xmlns:a16="http://schemas.microsoft.com/office/drawing/2014/main" id="{E6E5ECB8-0E66-4996-BE66-116BBA391E41}"/>
                </a:ext>
              </a:extLst>
            </p:cNvPr>
            <p:cNvSpPr/>
            <p:nvPr/>
          </p:nvSpPr>
          <p:spPr>
            <a:xfrm>
              <a:off x="1668445" y="1611928"/>
              <a:ext cx="190831" cy="1908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350"/>
            </a:p>
          </p:txBody>
        </p:sp>
        <p:sp>
          <p:nvSpPr>
            <p:cNvPr id="35" name="椭圆 34">
              <a:extLst>
                <a:ext uri="{FF2B5EF4-FFF2-40B4-BE49-F238E27FC236}">
                  <a16:creationId xmlns:a16="http://schemas.microsoft.com/office/drawing/2014/main" id="{7CBD605F-278A-4F01-AB2D-B81984137D8E}"/>
                </a:ext>
              </a:extLst>
            </p:cNvPr>
            <p:cNvSpPr/>
            <p:nvPr/>
          </p:nvSpPr>
          <p:spPr>
            <a:xfrm>
              <a:off x="2056065" y="1611928"/>
              <a:ext cx="190831" cy="19083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350"/>
            </a:p>
          </p:txBody>
        </p:sp>
        <p:sp>
          <p:nvSpPr>
            <p:cNvPr id="36" name="椭圆 35">
              <a:extLst>
                <a:ext uri="{FF2B5EF4-FFF2-40B4-BE49-F238E27FC236}">
                  <a16:creationId xmlns:a16="http://schemas.microsoft.com/office/drawing/2014/main" id="{3FAA8261-B916-48CF-884A-F6C0B211D136}"/>
                </a:ext>
              </a:extLst>
            </p:cNvPr>
            <p:cNvSpPr/>
            <p:nvPr/>
          </p:nvSpPr>
          <p:spPr>
            <a:xfrm>
              <a:off x="2443685" y="1611928"/>
              <a:ext cx="190831" cy="190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7" name="椭圆 36">
              <a:extLst>
                <a:ext uri="{FF2B5EF4-FFF2-40B4-BE49-F238E27FC236}">
                  <a16:creationId xmlns:a16="http://schemas.microsoft.com/office/drawing/2014/main" id="{74884A23-36E4-4598-BA96-1BBC7EEAFA9E}"/>
                </a:ext>
              </a:extLst>
            </p:cNvPr>
            <p:cNvSpPr/>
            <p:nvPr/>
          </p:nvSpPr>
          <p:spPr>
            <a:xfrm>
              <a:off x="2799510" y="1611928"/>
              <a:ext cx="190831" cy="19083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8" name="椭圆 37">
              <a:extLst>
                <a:ext uri="{FF2B5EF4-FFF2-40B4-BE49-F238E27FC236}">
                  <a16:creationId xmlns:a16="http://schemas.microsoft.com/office/drawing/2014/main" id="{2F273DE2-CD3C-4D01-9A9F-7DB797B0589B}"/>
                </a:ext>
              </a:extLst>
            </p:cNvPr>
            <p:cNvSpPr/>
            <p:nvPr/>
          </p:nvSpPr>
          <p:spPr>
            <a:xfrm>
              <a:off x="3174550" y="1611928"/>
              <a:ext cx="190831" cy="19083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39" name="椭圆 38">
              <a:extLst>
                <a:ext uri="{FF2B5EF4-FFF2-40B4-BE49-F238E27FC236}">
                  <a16:creationId xmlns:a16="http://schemas.microsoft.com/office/drawing/2014/main" id="{52612BF6-58E6-410C-A607-C3C82845277A}"/>
                </a:ext>
              </a:extLst>
            </p:cNvPr>
            <p:cNvSpPr/>
            <p:nvPr/>
          </p:nvSpPr>
          <p:spPr>
            <a:xfrm>
              <a:off x="3549590" y="1602760"/>
              <a:ext cx="190831" cy="1908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0" name="椭圆 39">
              <a:extLst>
                <a:ext uri="{FF2B5EF4-FFF2-40B4-BE49-F238E27FC236}">
                  <a16:creationId xmlns:a16="http://schemas.microsoft.com/office/drawing/2014/main" id="{79505BB4-D4EE-4577-8D66-28299C26E69B}"/>
                </a:ext>
              </a:extLst>
            </p:cNvPr>
            <p:cNvSpPr/>
            <p:nvPr/>
          </p:nvSpPr>
          <p:spPr>
            <a:xfrm>
              <a:off x="1478928" y="2102252"/>
              <a:ext cx="190831" cy="190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1" name="椭圆 40">
              <a:extLst>
                <a:ext uri="{FF2B5EF4-FFF2-40B4-BE49-F238E27FC236}">
                  <a16:creationId xmlns:a16="http://schemas.microsoft.com/office/drawing/2014/main" id="{19BA3F5A-9C3C-454A-A86C-00691BF56D22}"/>
                </a:ext>
              </a:extLst>
            </p:cNvPr>
            <p:cNvSpPr/>
            <p:nvPr/>
          </p:nvSpPr>
          <p:spPr>
            <a:xfrm>
              <a:off x="1836072" y="2102251"/>
              <a:ext cx="190831" cy="190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350"/>
            </a:p>
          </p:txBody>
        </p:sp>
        <p:sp>
          <p:nvSpPr>
            <p:cNvPr id="42" name="椭圆 41">
              <a:extLst>
                <a:ext uri="{FF2B5EF4-FFF2-40B4-BE49-F238E27FC236}">
                  <a16:creationId xmlns:a16="http://schemas.microsoft.com/office/drawing/2014/main" id="{4AB98872-EC1A-4BF2-A79C-9747A4DB59FA}"/>
                </a:ext>
              </a:extLst>
            </p:cNvPr>
            <p:cNvSpPr/>
            <p:nvPr/>
          </p:nvSpPr>
          <p:spPr>
            <a:xfrm>
              <a:off x="2193216" y="2100065"/>
              <a:ext cx="190831" cy="1908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350"/>
            </a:p>
          </p:txBody>
        </p:sp>
        <p:sp>
          <p:nvSpPr>
            <p:cNvPr id="43" name="椭圆 42">
              <a:extLst>
                <a:ext uri="{FF2B5EF4-FFF2-40B4-BE49-F238E27FC236}">
                  <a16:creationId xmlns:a16="http://schemas.microsoft.com/office/drawing/2014/main" id="{AB335777-389F-47AD-A9D2-74F956C30936}"/>
                </a:ext>
              </a:extLst>
            </p:cNvPr>
            <p:cNvSpPr/>
            <p:nvPr/>
          </p:nvSpPr>
          <p:spPr>
            <a:xfrm>
              <a:off x="2580836" y="2100065"/>
              <a:ext cx="190831" cy="19083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350"/>
            </a:p>
          </p:txBody>
        </p:sp>
        <p:sp>
          <p:nvSpPr>
            <p:cNvPr id="44" name="椭圆 43">
              <a:extLst>
                <a:ext uri="{FF2B5EF4-FFF2-40B4-BE49-F238E27FC236}">
                  <a16:creationId xmlns:a16="http://schemas.microsoft.com/office/drawing/2014/main" id="{665D33D3-DA75-4E91-B4FD-6A8478B5515D}"/>
                </a:ext>
              </a:extLst>
            </p:cNvPr>
            <p:cNvSpPr/>
            <p:nvPr/>
          </p:nvSpPr>
          <p:spPr>
            <a:xfrm>
              <a:off x="2968456" y="2100065"/>
              <a:ext cx="190831" cy="190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5" name="椭圆 44">
              <a:extLst>
                <a:ext uri="{FF2B5EF4-FFF2-40B4-BE49-F238E27FC236}">
                  <a16:creationId xmlns:a16="http://schemas.microsoft.com/office/drawing/2014/main" id="{B966E58A-FE3F-4B9E-915A-AC1F8C8CB179}"/>
                </a:ext>
              </a:extLst>
            </p:cNvPr>
            <p:cNvSpPr/>
            <p:nvPr/>
          </p:nvSpPr>
          <p:spPr>
            <a:xfrm>
              <a:off x="3324281" y="2100065"/>
              <a:ext cx="190831" cy="19083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6" name="椭圆 45">
              <a:extLst>
                <a:ext uri="{FF2B5EF4-FFF2-40B4-BE49-F238E27FC236}">
                  <a16:creationId xmlns:a16="http://schemas.microsoft.com/office/drawing/2014/main" id="{1D3A445F-74A4-4888-9C95-2A0CC65AE922}"/>
                </a:ext>
              </a:extLst>
            </p:cNvPr>
            <p:cNvSpPr/>
            <p:nvPr/>
          </p:nvSpPr>
          <p:spPr>
            <a:xfrm>
              <a:off x="3699321" y="2100065"/>
              <a:ext cx="190831" cy="19083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7" name="椭圆 46">
              <a:extLst>
                <a:ext uri="{FF2B5EF4-FFF2-40B4-BE49-F238E27FC236}">
                  <a16:creationId xmlns:a16="http://schemas.microsoft.com/office/drawing/2014/main" id="{44415DFE-2846-41B4-B8D9-584B148D39FE}"/>
                </a:ext>
              </a:extLst>
            </p:cNvPr>
            <p:cNvSpPr/>
            <p:nvPr/>
          </p:nvSpPr>
          <p:spPr>
            <a:xfrm>
              <a:off x="4074361" y="2090897"/>
              <a:ext cx="190831" cy="1908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8" name="椭圆 47">
              <a:extLst>
                <a:ext uri="{FF2B5EF4-FFF2-40B4-BE49-F238E27FC236}">
                  <a16:creationId xmlns:a16="http://schemas.microsoft.com/office/drawing/2014/main" id="{F2D31FFD-C3A3-4C70-BC73-715610CF1B08}"/>
                </a:ext>
              </a:extLst>
            </p:cNvPr>
            <p:cNvSpPr/>
            <p:nvPr/>
          </p:nvSpPr>
          <p:spPr>
            <a:xfrm>
              <a:off x="2209119" y="2753845"/>
              <a:ext cx="190831" cy="190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49" name="椭圆 48">
              <a:extLst>
                <a:ext uri="{FF2B5EF4-FFF2-40B4-BE49-F238E27FC236}">
                  <a16:creationId xmlns:a16="http://schemas.microsoft.com/office/drawing/2014/main" id="{01BEFF18-641F-457F-8539-023C1AE6F31C}"/>
                </a:ext>
              </a:extLst>
            </p:cNvPr>
            <p:cNvSpPr/>
            <p:nvPr/>
          </p:nvSpPr>
          <p:spPr>
            <a:xfrm>
              <a:off x="2566263" y="2753844"/>
              <a:ext cx="190831" cy="190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350"/>
            </a:p>
          </p:txBody>
        </p:sp>
        <p:sp>
          <p:nvSpPr>
            <p:cNvPr id="50" name="椭圆 49">
              <a:extLst>
                <a:ext uri="{FF2B5EF4-FFF2-40B4-BE49-F238E27FC236}">
                  <a16:creationId xmlns:a16="http://schemas.microsoft.com/office/drawing/2014/main" id="{F18E4354-F080-4322-BD2E-7F9CB1FF13A8}"/>
                </a:ext>
              </a:extLst>
            </p:cNvPr>
            <p:cNvSpPr/>
            <p:nvPr/>
          </p:nvSpPr>
          <p:spPr>
            <a:xfrm>
              <a:off x="2923407" y="2751658"/>
              <a:ext cx="190831" cy="1908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350"/>
            </a:p>
          </p:txBody>
        </p:sp>
        <p:sp>
          <p:nvSpPr>
            <p:cNvPr id="51" name="椭圆 50">
              <a:extLst>
                <a:ext uri="{FF2B5EF4-FFF2-40B4-BE49-F238E27FC236}">
                  <a16:creationId xmlns:a16="http://schemas.microsoft.com/office/drawing/2014/main" id="{FB655E78-5C44-4787-A76B-52D46743642D}"/>
                </a:ext>
              </a:extLst>
            </p:cNvPr>
            <p:cNvSpPr/>
            <p:nvPr/>
          </p:nvSpPr>
          <p:spPr>
            <a:xfrm>
              <a:off x="3311027" y="2751658"/>
              <a:ext cx="190831" cy="19083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350"/>
            </a:p>
          </p:txBody>
        </p:sp>
        <p:sp>
          <p:nvSpPr>
            <p:cNvPr id="52" name="椭圆 51">
              <a:extLst>
                <a:ext uri="{FF2B5EF4-FFF2-40B4-BE49-F238E27FC236}">
                  <a16:creationId xmlns:a16="http://schemas.microsoft.com/office/drawing/2014/main" id="{68D2BC2A-075D-4B58-83E7-CC11729E7C49}"/>
                </a:ext>
              </a:extLst>
            </p:cNvPr>
            <p:cNvSpPr/>
            <p:nvPr/>
          </p:nvSpPr>
          <p:spPr>
            <a:xfrm>
              <a:off x="3698647" y="2751658"/>
              <a:ext cx="190831" cy="190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3" name="椭圆 52">
              <a:extLst>
                <a:ext uri="{FF2B5EF4-FFF2-40B4-BE49-F238E27FC236}">
                  <a16:creationId xmlns:a16="http://schemas.microsoft.com/office/drawing/2014/main" id="{E389DEF4-CC93-4988-86B5-02CBF97622DF}"/>
                </a:ext>
              </a:extLst>
            </p:cNvPr>
            <p:cNvSpPr/>
            <p:nvPr/>
          </p:nvSpPr>
          <p:spPr>
            <a:xfrm>
              <a:off x="4054472" y="2751658"/>
              <a:ext cx="190831" cy="19083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4" name="椭圆 53">
              <a:extLst>
                <a:ext uri="{FF2B5EF4-FFF2-40B4-BE49-F238E27FC236}">
                  <a16:creationId xmlns:a16="http://schemas.microsoft.com/office/drawing/2014/main" id="{ED60ED93-3096-4FCE-A77E-46FA5764872E}"/>
                </a:ext>
              </a:extLst>
            </p:cNvPr>
            <p:cNvSpPr/>
            <p:nvPr/>
          </p:nvSpPr>
          <p:spPr>
            <a:xfrm>
              <a:off x="4429512" y="2751658"/>
              <a:ext cx="190831" cy="19083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5" name="椭圆 54">
              <a:extLst>
                <a:ext uri="{FF2B5EF4-FFF2-40B4-BE49-F238E27FC236}">
                  <a16:creationId xmlns:a16="http://schemas.microsoft.com/office/drawing/2014/main" id="{BBDC4187-689C-4C1C-A605-3C5096D810D3}"/>
                </a:ext>
              </a:extLst>
            </p:cNvPr>
            <p:cNvSpPr/>
            <p:nvPr/>
          </p:nvSpPr>
          <p:spPr>
            <a:xfrm>
              <a:off x="4804552" y="2742490"/>
              <a:ext cx="190831" cy="1908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6" name="椭圆 55">
              <a:extLst>
                <a:ext uri="{FF2B5EF4-FFF2-40B4-BE49-F238E27FC236}">
                  <a16:creationId xmlns:a16="http://schemas.microsoft.com/office/drawing/2014/main" id="{E80293D8-CEB2-4DC9-9AA5-2C2C8C7281D1}"/>
                </a:ext>
              </a:extLst>
            </p:cNvPr>
            <p:cNvSpPr/>
            <p:nvPr/>
          </p:nvSpPr>
          <p:spPr>
            <a:xfrm>
              <a:off x="2833977" y="3382951"/>
              <a:ext cx="190831" cy="190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7" name="椭圆 56">
              <a:extLst>
                <a:ext uri="{FF2B5EF4-FFF2-40B4-BE49-F238E27FC236}">
                  <a16:creationId xmlns:a16="http://schemas.microsoft.com/office/drawing/2014/main" id="{629DD6A1-D8A0-4080-89A6-8013C7714AA7}"/>
                </a:ext>
              </a:extLst>
            </p:cNvPr>
            <p:cNvSpPr/>
            <p:nvPr/>
          </p:nvSpPr>
          <p:spPr>
            <a:xfrm>
              <a:off x="3191121" y="3382950"/>
              <a:ext cx="190831" cy="190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350"/>
            </a:p>
          </p:txBody>
        </p:sp>
        <p:sp>
          <p:nvSpPr>
            <p:cNvPr id="58" name="椭圆 57">
              <a:extLst>
                <a:ext uri="{FF2B5EF4-FFF2-40B4-BE49-F238E27FC236}">
                  <a16:creationId xmlns:a16="http://schemas.microsoft.com/office/drawing/2014/main" id="{51C40586-0FFE-4AE9-8C9B-A938F35DD5DE}"/>
                </a:ext>
              </a:extLst>
            </p:cNvPr>
            <p:cNvSpPr/>
            <p:nvPr/>
          </p:nvSpPr>
          <p:spPr>
            <a:xfrm>
              <a:off x="3548265" y="3380764"/>
              <a:ext cx="190831" cy="1908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350"/>
            </a:p>
          </p:txBody>
        </p:sp>
        <p:sp>
          <p:nvSpPr>
            <p:cNvPr id="59" name="椭圆 58">
              <a:extLst>
                <a:ext uri="{FF2B5EF4-FFF2-40B4-BE49-F238E27FC236}">
                  <a16:creationId xmlns:a16="http://schemas.microsoft.com/office/drawing/2014/main" id="{102BBD4F-2957-4CB6-99A7-AE94CB37035D}"/>
                </a:ext>
              </a:extLst>
            </p:cNvPr>
            <p:cNvSpPr/>
            <p:nvPr/>
          </p:nvSpPr>
          <p:spPr>
            <a:xfrm>
              <a:off x="3935885" y="3380764"/>
              <a:ext cx="190831" cy="19083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350"/>
            </a:p>
          </p:txBody>
        </p:sp>
        <p:sp>
          <p:nvSpPr>
            <p:cNvPr id="60" name="椭圆 59">
              <a:extLst>
                <a:ext uri="{FF2B5EF4-FFF2-40B4-BE49-F238E27FC236}">
                  <a16:creationId xmlns:a16="http://schemas.microsoft.com/office/drawing/2014/main" id="{498F05A7-17E0-4F78-B0F0-65EF94F35474}"/>
                </a:ext>
              </a:extLst>
            </p:cNvPr>
            <p:cNvSpPr/>
            <p:nvPr/>
          </p:nvSpPr>
          <p:spPr>
            <a:xfrm>
              <a:off x="4323505" y="3380764"/>
              <a:ext cx="190831" cy="190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1" name="椭圆 60">
              <a:extLst>
                <a:ext uri="{FF2B5EF4-FFF2-40B4-BE49-F238E27FC236}">
                  <a16:creationId xmlns:a16="http://schemas.microsoft.com/office/drawing/2014/main" id="{EAF69B22-34CC-4E12-85CA-A40CEB057547}"/>
                </a:ext>
              </a:extLst>
            </p:cNvPr>
            <p:cNvSpPr/>
            <p:nvPr/>
          </p:nvSpPr>
          <p:spPr>
            <a:xfrm>
              <a:off x="4679330" y="3380764"/>
              <a:ext cx="190831" cy="19083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2" name="椭圆 61">
              <a:extLst>
                <a:ext uri="{FF2B5EF4-FFF2-40B4-BE49-F238E27FC236}">
                  <a16:creationId xmlns:a16="http://schemas.microsoft.com/office/drawing/2014/main" id="{4A9EF3F6-3E1B-4139-BF8B-E34229E740A4}"/>
                </a:ext>
              </a:extLst>
            </p:cNvPr>
            <p:cNvSpPr/>
            <p:nvPr/>
          </p:nvSpPr>
          <p:spPr>
            <a:xfrm>
              <a:off x="5054370" y="3380764"/>
              <a:ext cx="190831" cy="19083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3" name="椭圆 62">
              <a:extLst>
                <a:ext uri="{FF2B5EF4-FFF2-40B4-BE49-F238E27FC236}">
                  <a16:creationId xmlns:a16="http://schemas.microsoft.com/office/drawing/2014/main" id="{A2F9887C-B623-4168-AFD4-B3FFB864A08E}"/>
                </a:ext>
              </a:extLst>
            </p:cNvPr>
            <p:cNvSpPr/>
            <p:nvPr/>
          </p:nvSpPr>
          <p:spPr>
            <a:xfrm>
              <a:off x="5429410" y="3371596"/>
              <a:ext cx="190831" cy="1908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4" name="椭圆 63">
              <a:extLst>
                <a:ext uri="{FF2B5EF4-FFF2-40B4-BE49-F238E27FC236}">
                  <a16:creationId xmlns:a16="http://schemas.microsoft.com/office/drawing/2014/main" id="{CF7D995C-EEE2-472A-BBCB-3F99DD8535A1}"/>
                </a:ext>
              </a:extLst>
            </p:cNvPr>
            <p:cNvSpPr/>
            <p:nvPr/>
          </p:nvSpPr>
          <p:spPr>
            <a:xfrm>
              <a:off x="3346159" y="3969580"/>
              <a:ext cx="190831" cy="1908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5" name="椭圆 64">
              <a:extLst>
                <a:ext uri="{FF2B5EF4-FFF2-40B4-BE49-F238E27FC236}">
                  <a16:creationId xmlns:a16="http://schemas.microsoft.com/office/drawing/2014/main" id="{5575BD17-1D9B-401D-8227-4A67ECA16754}"/>
                </a:ext>
              </a:extLst>
            </p:cNvPr>
            <p:cNvSpPr/>
            <p:nvPr/>
          </p:nvSpPr>
          <p:spPr>
            <a:xfrm>
              <a:off x="3703303" y="3969579"/>
              <a:ext cx="190831" cy="1908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350"/>
            </a:p>
          </p:txBody>
        </p:sp>
        <p:sp>
          <p:nvSpPr>
            <p:cNvPr id="66" name="椭圆 65">
              <a:extLst>
                <a:ext uri="{FF2B5EF4-FFF2-40B4-BE49-F238E27FC236}">
                  <a16:creationId xmlns:a16="http://schemas.microsoft.com/office/drawing/2014/main" id="{FD7494ED-8D6D-4878-906A-B4150AA374AC}"/>
                </a:ext>
              </a:extLst>
            </p:cNvPr>
            <p:cNvSpPr/>
            <p:nvPr/>
          </p:nvSpPr>
          <p:spPr>
            <a:xfrm>
              <a:off x="4060447" y="3967393"/>
              <a:ext cx="190831" cy="1908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sz="1350"/>
            </a:p>
          </p:txBody>
        </p:sp>
        <p:sp>
          <p:nvSpPr>
            <p:cNvPr id="67" name="椭圆 66">
              <a:extLst>
                <a:ext uri="{FF2B5EF4-FFF2-40B4-BE49-F238E27FC236}">
                  <a16:creationId xmlns:a16="http://schemas.microsoft.com/office/drawing/2014/main" id="{7CC157B4-FB95-4BC5-B396-E0FDE984BE9F}"/>
                </a:ext>
              </a:extLst>
            </p:cNvPr>
            <p:cNvSpPr/>
            <p:nvPr/>
          </p:nvSpPr>
          <p:spPr>
            <a:xfrm>
              <a:off x="4448067" y="3967393"/>
              <a:ext cx="190831" cy="19083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350"/>
            </a:p>
          </p:txBody>
        </p:sp>
        <p:sp>
          <p:nvSpPr>
            <p:cNvPr id="68" name="椭圆 67">
              <a:extLst>
                <a:ext uri="{FF2B5EF4-FFF2-40B4-BE49-F238E27FC236}">
                  <a16:creationId xmlns:a16="http://schemas.microsoft.com/office/drawing/2014/main" id="{5A79C4E8-6B31-4D7B-9DF4-68BCBCD9AAA6}"/>
                </a:ext>
              </a:extLst>
            </p:cNvPr>
            <p:cNvSpPr/>
            <p:nvPr/>
          </p:nvSpPr>
          <p:spPr>
            <a:xfrm>
              <a:off x="4835687" y="3967393"/>
              <a:ext cx="190831" cy="190831"/>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69" name="椭圆 68">
              <a:extLst>
                <a:ext uri="{FF2B5EF4-FFF2-40B4-BE49-F238E27FC236}">
                  <a16:creationId xmlns:a16="http://schemas.microsoft.com/office/drawing/2014/main" id="{4B030DFE-3EB4-4ECC-8518-1BE49780F72C}"/>
                </a:ext>
              </a:extLst>
            </p:cNvPr>
            <p:cNvSpPr/>
            <p:nvPr/>
          </p:nvSpPr>
          <p:spPr>
            <a:xfrm>
              <a:off x="5191512" y="3967393"/>
              <a:ext cx="190831" cy="19083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70" name="椭圆 69">
              <a:extLst>
                <a:ext uri="{FF2B5EF4-FFF2-40B4-BE49-F238E27FC236}">
                  <a16:creationId xmlns:a16="http://schemas.microsoft.com/office/drawing/2014/main" id="{FD9C4D83-9435-4394-A072-24C0BF9C4E93}"/>
                </a:ext>
              </a:extLst>
            </p:cNvPr>
            <p:cNvSpPr/>
            <p:nvPr/>
          </p:nvSpPr>
          <p:spPr>
            <a:xfrm>
              <a:off x="5566552" y="3967393"/>
              <a:ext cx="190831" cy="19083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71" name="椭圆 70">
              <a:extLst>
                <a:ext uri="{FF2B5EF4-FFF2-40B4-BE49-F238E27FC236}">
                  <a16:creationId xmlns:a16="http://schemas.microsoft.com/office/drawing/2014/main" id="{AAE8701D-ACAF-4255-9F32-5EB57AFF7E75}"/>
                </a:ext>
              </a:extLst>
            </p:cNvPr>
            <p:cNvSpPr/>
            <p:nvPr/>
          </p:nvSpPr>
          <p:spPr>
            <a:xfrm>
              <a:off x="5941592" y="3958225"/>
              <a:ext cx="190831" cy="1908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graphicFrame>
        <p:nvGraphicFramePr>
          <p:cNvPr id="72" name="内容占位符 9">
            <a:extLst>
              <a:ext uri="{FF2B5EF4-FFF2-40B4-BE49-F238E27FC236}">
                <a16:creationId xmlns:a16="http://schemas.microsoft.com/office/drawing/2014/main" id="{381BFDB7-1599-4328-855D-DEF3E6BFB656}"/>
              </a:ext>
            </a:extLst>
          </p:cNvPr>
          <p:cNvGraphicFramePr>
            <a:graphicFrameLocks noGrp="1"/>
          </p:cNvGraphicFramePr>
          <p:nvPr>
            <p:ph idx="1"/>
            <p:extLst/>
          </p:nvPr>
        </p:nvGraphicFramePr>
        <p:xfrm>
          <a:off x="6422666" y="2479065"/>
          <a:ext cx="1794510" cy="1337310"/>
        </p:xfrm>
        <a:graphic>
          <a:graphicData uri="http://schemas.openxmlformats.org/drawingml/2006/table">
            <a:tbl>
              <a:tblPr>
                <a:tableStyleId>{D7AC3CCA-C797-4891-BE02-D94E43425B78}</a:tableStyleId>
              </a:tblPr>
              <a:tblGrid>
                <a:gridCol w="358902">
                  <a:extLst>
                    <a:ext uri="{9D8B030D-6E8A-4147-A177-3AD203B41FA5}">
                      <a16:colId xmlns:a16="http://schemas.microsoft.com/office/drawing/2014/main" val="3055526915"/>
                    </a:ext>
                  </a:extLst>
                </a:gridCol>
                <a:gridCol w="358902">
                  <a:extLst>
                    <a:ext uri="{9D8B030D-6E8A-4147-A177-3AD203B41FA5}">
                      <a16:colId xmlns:a16="http://schemas.microsoft.com/office/drawing/2014/main" val="2376831228"/>
                    </a:ext>
                  </a:extLst>
                </a:gridCol>
                <a:gridCol w="358902">
                  <a:extLst>
                    <a:ext uri="{9D8B030D-6E8A-4147-A177-3AD203B41FA5}">
                      <a16:colId xmlns:a16="http://schemas.microsoft.com/office/drawing/2014/main" val="2425522446"/>
                    </a:ext>
                  </a:extLst>
                </a:gridCol>
                <a:gridCol w="358902">
                  <a:extLst>
                    <a:ext uri="{9D8B030D-6E8A-4147-A177-3AD203B41FA5}">
                      <a16:colId xmlns:a16="http://schemas.microsoft.com/office/drawing/2014/main" val="2650007926"/>
                    </a:ext>
                  </a:extLst>
                </a:gridCol>
                <a:gridCol w="358902">
                  <a:extLst>
                    <a:ext uri="{9D8B030D-6E8A-4147-A177-3AD203B41FA5}">
                      <a16:colId xmlns:a16="http://schemas.microsoft.com/office/drawing/2014/main" val="3061042583"/>
                    </a:ext>
                  </a:extLst>
                </a:gridCol>
              </a:tblGrid>
              <a:tr h="222885">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3926435164"/>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1798176562"/>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2580100594"/>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535823727"/>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extLst>
                  <a:ext uri="{0D108BD9-81ED-4DB2-BD59-A6C34878D82A}">
                    <a16:rowId xmlns:a16="http://schemas.microsoft.com/office/drawing/2014/main" val="3845897762"/>
                  </a:ext>
                </a:extLst>
              </a:tr>
              <a:tr h="222885">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a:p>
                  </a:txBody>
                  <a:tcPr marL="68580" marR="68580" marT="34290" marB="34290">
                    <a:solidFill>
                      <a:schemeClr val="bg2">
                        <a:lumMod val="75000"/>
                      </a:schemeClr>
                    </a:solidFill>
                  </a:tcPr>
                </a:tc>
                <a:tc>
                  <a:txBody>
                    <a:bodyPr/>
                    <a:lstStyle/>
                    <a:p>
                      <a:endParaRPr kumimoji="1" lang="ja-JP" altLang="en-US" sz="1000" dirty="0"/>
                    </a:p>
                  </a:txBody>
                  <a:tcPr marL="68580" marR="68580" marT="34290" marB="34290">
                    <a:solidFill>
                      <a:schemeClr val="bg2">
                        <a:lumMod val="75000"/>
                      </a:schemeClr>
                    </a:solidFill>
                  </a:tcPr>
                </a:tc>
                <a:extLst>
                  <a:ext uri="{0D108BD9-81ED-4DB2-BD59-A6C34878D82A}">
                    <a16:rowId xmlns:a16="http://schemas.microsoft.com/office/drawing/2014/main" val="3101457254"/>
                  </a:ext>
                </a:extLst>
              </a:tr>
            </a:tbl>
          </a:graphicData>
        </a:graphic>
      </p:graphicFrame>
      <p:sp>
        <p:nvSpPr>
          <p:cNvPr id="74" name="箭头: 右 73">
            <a:extLst>
              <a:ext uri="{FF2B5EF4-FFF2-40B4-BE49-F238E27FC236}">
                <a16:creationId xmlns:a16="http://schemas.microsoft.com/office/drawing/2014/main" id="{3E025414-B353-4F9D-B798-655BE0650B57}"/>
              </a:ext>
            </a:extLst>
          </p:cNvPr>
          <p:cNvSpPr/>
          <p:nvPr/>
        </p:nvSpPr>
        <p:spPr>
          <a:xfrm>
            <a:off x="4657350" y="3009533"/>
            <a:ext cx="776496" cy="954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350" dirty="0">
              <a:solidFill>
                <a:sysClr val="windowText" lastClr="000000"/>
              </a:solidFill>
            </a:endParaRPr>
          </a:p>
          <a:p>
            <a:pPr algn="ctr"/>
            <a:r>
              <a:rPr kumimoji="1" lang="en-US" altLang="ja-JP" sz="1350" dirty="0">
                <a:solidFill>
                  <a:sysClr val="windowText" lastClr="000000"/>
                </a:solidFill>
              </a:rPr>
              <a:t>output</a:t>
            </a:r>
            <a:endParaRPr kumimoji="1" lang="ja-JP" altLang="en-US" sz="1350" dirty="0">
              <a:solidFill>
                <a:sysClr val="windowText" lastClr="000000"/>
              </a:solidFill>
            </a:endParaRPr>
          </a:p>
        </p:txBody>
      </p:sp>
      <p:sp>
        <p:nvSpPr>
          <p:cNvPr id="73" name="文本框 72">
            <a:extLst>
              <a:ext uri="{FF2B5EF4-FFF2-40B4-BE49-F238E27FC236}">
                <a16:creationId xmlns:a16="http://schemas.microsoft.com/office/drawing/2014/main" id="{0672AEF7-F9C3-494C-81A2-191B749F3BEC}"/>
              </a:ext>
            </a:extLst>
          </p:cNvPr>
          <p:cNvSpPr txBox="1"/>
          <p:nvPr/>
        </p:nvSpPr>
        <p:spPr>
          <a:xfrm>
            <a:off x="4456194" y="1302237"/>
            <a:ext cx="2571538" cy="300082"/>
          </a:xfrm>
          <a:prstGeom prst="rect">
            <a:avLst/>
          </a:prstGeom>
          <a:noFill/>
        </p:spPr>
        <p:txBody>
          <a:bodyPr wrap="none" rtlCol="0">
            <a:spAutoFit/>
          </a:bodyPr>
          <a:lstStyle/>
          <a:p>
            <a:r>
              <a:rPr kumimoji="1" lang="ja-JP" altLang="en-US" sz="1350" dirty="0"/>
              <a:t>参考：微分ボケの</a:t>
            </a:r>
            <a:r>
              <a:rPr kumimoji="1" lang="en-US" altLang="ja-JP" sz="1350" dirty="0"/>
              <a:t>GPU</a:t>
            </a:r>
            <a:r>
              <a:rPr kumimoji="1" lang="ja-JP" altLang="en-US" sz="1350" dirty="0"/>
              <a:t>イメージ</a:t>
            </a:r>
          </a:p>
        </p:txBody>
      </p:sp>
      <p:sp>
        <p:nvSpPr>
          <p:cNvPr id="4" name="灯片编号占位符 3">
            <a:extLst>
              <a:ext uri="{FF2B5EF4-FFF2-40B4-BE49-F238E27FC236}">
                <a16:creationId xmlns:a16="http://schemas.microsoft.com/office/drawing/2014/main" id="{7ADA767D-5366-4A79-8F23-CBCA708692B4}"/>
              </a:ext>
            </a:extLst>
          </p:cNvPr>
          <p:cNvSpPr>
            <a:spLocks noGrp="1"/>
          </p:cNvSpPr>
          <p:nvPr>
            <p:ph type="sldNum" sz="quarter" idx="12"/>
          </p:nvPr>
        </p:nvSpPr>
        <p:spPr/>
        <p:txBody>
          <a:bodyPr/>
          <a:lstStyle/>
          <a:p>
            <a:fld id="{BE1C31B4-989A-4199-8290-6539FD731A94}" type="slidenum">
              <a:rPr lang="en-US" smtClean="0"/>
              <a:t>30</a:t>
            </a:fld>
            <a:endParaRPr lang="en-US"/>
          </a:p>
        </p:txBody>
      </p:sp>
    </p:spTree>
    <p:extLst>
      <p:ext uri="{BB962C8B-B14F-4D97-AF65-F5344CB8AC3E}">
        <p14:creationId xmlns:p14="http://schemas.microsoft.com/office/powerpoint/2010/main" val="861249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箭头: 右 24">
            <a:extLst>
              <a:ext uri="{FF2B5EF4-FFF2-40B4-BE49-F238E27FC236}">
                <a16:creationId xmlns:a16="http://schemas.microsoft.com/office/drawing/2014/main" id="{F73631C6-302D-484E-AFF1-6E0F119FD62E}"/>
              </a:ext>
            </a:extLst>
          </p:cNvPr>
          <p:cNvSpPr/>
          <p:nvPr/>
        </p:nvSpPr>
        <p:spPr>
          <a:xfrm>
            <a:off x="6594363" y="1209096"/>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26" name="文本框 25">
            <a:extLst>
              <a:ext uri="{FF2B5EF4-FFF2-40B4-BE49-F238E27FC236}">
                <a16:creationId xmlns:a16="http://schemas.microsoft.com/office/drawing/2014/main" id="{421533DF-4BCD-4F14-BD7E-27F2015D8720}"/>
              </a:ext>
            </a:extLst>
          </p:cNvPr>
          <p:cNvSpPr txBox="1"/>
          <p:nvPr/>
        </p:nvSpPr>
        <p:spPr>
          <a:xfrm>
            <a:off x="7479194" y="1125046"/>
            <a:ext cx="617477" cy="300082"/>
          </a:xfrm>
          <a:prstGeom prst="rect">
            <a:avLst/>
          </a:prstGeom>
          <a:noFill/>
        </p:spPr>
        <p:txBody>
          <a:bodyPr wrap="none" rtlCol="0">
            <a:spAutoFit/>
          </a:bodyPr>
          <a:lstStyle/>
          <a:p>
            <a:r>
              <a:rPr kumimoji="1" lang="en-US" altLang="ja-JP" sz="1350" dirty="0">
                <a:latin typeface="MS Mincho" panose="02020609040205080304" pitchFamily="49" charset="-128"/>
                <a:ea typeface="MS Mincho" panose="02020609040205080304" pitchFamily="49" charset="-128"/>
              </a:rPr>
              <a:t>C1[n]</a:t>
            </a:r>
            <a:endParaRPr kumimoji="1" lang="ja-JP" altLang="en-US" sz="1350" dirty="0">
              <a:latin typeface="MS Mincho" panose="02020609040205080304" pitchFamily="49" charset="-128"/>
              <a:ea typeface="MS Mincho" panose="02020609040205080304" pitchFamily="49" charset="-128"/>
            </a:endParaRPr>
          </a:p>
        </p:txBody>
      </p:sp>
      <p:sp>
        <p:nvSpPr>
          <p:cNvPr id="27" name="箭头: 右 26">
            <a:extLst>
              <a:ext uri="{FF2B5EF4-FFF2-40B4-BE49-F238E27FC236}">
                <a16:creationId xmlns:a16="http://schemas.microsoft.com/office/drawing/2014/main" id="{424C2ACE-CDDE-4860-8A71-FD9617C204D2}"/>
              </a:ext>
            </a:extLst>
          </p:cNvPr>
          <p:cNvSpPr/>
          <p:nvPr/>
        </p:nvSpPr>
        <p:spPr>
          <a:xfrm rot="19266053">
            <a:off x="4432510" y="3971621"/>
            <a:ext cx="776496" cy="9541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350" dirty="0">
              <a:solidFill>
                <a:sysClr val="windowText" lastClr="000000"/>
              </a:solidFill>
              <a:latin typeface="MS Mincho" panose="02020609040205080304" pitchFamily="49" charset="-128"/>
              <a:ea typeface="MS Mincho" panose="02020609040205080304" pitchFamily="49" charset="-128"/>
            </a:endParaRPr>
          </a:p>
          <a:p>
            <a:pPr algn="ctr"/>
            <a:r>
              <a:rPr kumimoji="1" lang="en-US" altLang="ja-JP" sz="1350" dirty="0">
                <a:solidFill>
                  <a:sysClr val="windowText" lastClr="000000"/>
                </a:solidFill>
                <a:latin typeface="MS Mincho" panose="02020609040205080304" pitchFamily="49" charset="-128"/>
                <a:ea typeface="MS Mincho" panose="02020609040205080304" pitchFamily="49" charset="-128"/>
              </a:rPr>
              <a:t>output</a:t>
            </a:r>
            <a:endParaRPr kumimoji="1" lang="ja-JP" altLang="en-US" sz="1350" dirty="0">
              <a:solidFill>
                <a:sysClr val="windowText" lastClr="000000"/>
              </a:solidFill>
              <a:latin typeface="MS Mincho" panose="02020609040205080304" pitchFamily="49" charset="-128"/>
              <a:ea typeface="MS Mincho" panose="02020609040205080304" pitchFamily="49" charset="-128"/>
            </a:endParaRPr>
          </a:p>
        </p:txBody>
      </p:sp>
      <p:sp>
        <p:nvSpPr>
          <p:cNvPr id="28" name="文本框 27">
            <a:extLst>
              <a:ext uri="{FF2B5EF4-FFF2-40B4-BE49-F238E27FC236}">
                <a16:creationId xmlns:a16="http://schemas.microsoft.com/office/drawing/2014/main" id="{CD8CAE05-C3E9-4FE6-8A23-6586193C9457}"/>
              </a:ext>
            </a:extLst>
          </p:cNvPr>
          <p:cNvSpPr txBox="1"/>
          <p:nvPr/>
        </p:nvSpPr>
        <p:spPr>
          <a:xfrm>
            <a:off x="8040381" y="1543378"/>
            <a:ext cx="617477" cy="300082"/>
          </a:xfrm>
          <a:prstGeom prst="rect">
            <a:avLst/>
          </a:prstGeom>
          <a:noFill/>
        </p:spPr>
        <p:txBody>
          <a:bodyPr wrap="none" rtlCol="0">
            <a:spAutoFit/>
          </a:bodyPr>
          <a:lstStyle/>
          <a:p>
            <a:r>
              <a:rPr kumimoji="1" lang="en-US" altLang="ja-JP" sz="1350" dirty="0">
                <a:latin typeface="MS Mincho" panose="02020609040205080304" pitchFamily="49" charset="-128"/>
                <a:ea typeface="MS Mincho" panose="02020609040205080304" pitchFamily="49" charset="-128"/>
              </a:rPr>
              <a:t>C2[n]</a:t>
            </a:r>
            <a:endParaRPr kumimoji="1" lang="ja-JP" altLang="en-US" sz="1350" dirty="0">
              <a:latin typeface="MS Mincho" panose="02020609040205080304" pitchFamily="49" charset="-128"/>
              <a:ea typeface="MS Mincho" panose="02020609040205080304" pitchFamily="49" charset="-128"/>
            </a:endParaRPr>
          </a:p>
        </p:txBody>
      </p:sp>
      <p:sp>
        <p:nvSpPr>
          <p:cNvPr id="29" name="箭头: 右 28">
            <a:extLst>
              <a:ext uri="{FF2B5EF4-FFF2-40B4-BE49-F238E27FC236}">
                <a16:creationId xmlns:a16="http://schemas.microsoft.com/office/drawing/2014/main" id="{D5F0B9BA-EF47-49C8-A35F-B3EE16DA8E6A}"/>
              </a:ext>
            </a:extLst>
          </p:cNvPr>
          <p:cNvSpPr/>
          <p:nvPr/>
        </p:nvSpPr>
        <p:spPr>
          <a:xfrm>
            <a:off x="7590884" y="2145065"/>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30" name="文本框 29">
            <a:extLst>
              <a:ext uri="{FF2B5EF4-FFF2-40B4-BE49-F238E27FC236}">
                <a16:creationId xmlns:a16="http://schemas.microsoft.com/office/drawing/2014/main" id="{EF2D4563-5862-4B89-A620-ABF5AE68306D}"/>
              </a:ext>
            </a:extLst>
          </p:cNvPr>
          <p:cNvSpPr txBox="1"/>
          <p:nvPr/>
        </p:nvSpPr>
        <p:spPr>
          <a:xfrm>
            <a:off x="8475714" y="2061016"/>
            <a:ext cx="617477" cy="300082"/>
          </a:xfrm>
          <a:prstGeom prst="rect">
            <a:avLst/>
          </a:prstGeom>
          <a:noFill/>
        </p:spPr>
        <p:txBody>
          <a:bodyPr wrap="none" rtlCol="0">
            <a:spAutoFit/>
          </a:bodyPr>
          <a:lstStyle/>
          <a:p>
            <a:r>
              <a:rPr kumimoji="1" lang="en-US" altLang="ja-JP" sz="1350" dirty="0">
                <a:latin typeface="MS Mincho" panose="02020609040205080304" pitchFamily="49" charset="-128"/>
                <a:ea typeface="MS Mincho" panose="02020609040205080304" pitchFamily="49" charset="-128"/>
              </a:rPr>
              <a:t>C3[n]</a:t>
            </a:r>
            <a:endParaRPr kumimoji="1" lang="ja-JP" altLang="en-US" sz="1350" dirty="0">
              <a:latin typeface="MS Mincho" panose="02020609040205080304" pitchFamily="49" charset="-128"/>
              <a:ea typeface="MS Mincho" panose="02020609040205080304" pitchFamily="49" charset="-128"/>
            </a:endParaRPr>
          </a:p>
        </p:txBody>
      </p:sp>
      <p:sp>
        <p:nvSpPr>
          <p:cNvPr id="31" name="箭头: 右 30">
            <a:extLst>
              <a:ext uri="{FF2B5EF4-FFF2-40B4-BE49-F238E27FC236}">
                <a16:creationId xmlns:a16="http://schemas.microsoft.com/office/drawing/2014/main" id="{AE8B0EC0-85BC-4D9D-8062-DA99212AFF5F}"/>
              </a:ext>
            </a:extLst>
          </p:cNvPr>
          <p:cNvSpPr/>
          <p:nvPr/>
        </p:nvSpPr>
        <p:spPr>
          <a:xfrm>
            <a:off x="7147585" y="1630431"/>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pic>
        <p:nvPicPr>
          <p:cNvPr id="6" name="图片 5">
            <a:extLst>
              <a:ext uri="{FF2B5EF4-FFF2-40B4-BE49-F238E27FC236}">
                <a16:creationId xmlns:a16="http://schemas.microsoft.com/office/drawing/2014/main" id="{5E096055-8385-49B1-B775-1F9A0E990560}"/>
              </a:ext>
            </a:extLst>
          </p:cNvPr>
          <p:cNvPicPr>
            <a:picLocks noChangeAspect="1"/>
          </p:cNvPicPr>
          <p:nvPr/>
        </p:nvPicPr>
        <p:blipFill>
          <a:blip r:embed="rId2"/>
          <a:stretch>
            <a:fillRect/>
          </a:stretch>
        </p:blipFill>
        <p:spPr>
          <a:xfrm rot="5400000">
            <a:off x="1790595" y="2590241"/>
            <a:ext cx="3191533" cy="2048434"/>
          </a:xfrm>
          <a:prstGeom prst="rect">
            <a:avLst/>
          </a:prstGeom>
        </p:spPr>
      </p:pic>
      <p:pic>
        <p:nvPicPr>
          <p:cNvPr id="50" name="图片 49">
            <a:extLst>
              <a:ext uri="{FF2B5EF4-FFF2-40B4-BE49-F238E27FC236}">
                <a16:creationId xmlns:a16="http://schemas.microsoft.com/office/drawing/2014/main" id="{D1E4D62C-073C-4A85-830C-082F4E3EA7FA}"/>
              </a:ext>
            </a:extLst>
          </p:cNvPr>
          <p:cNvPicPr>
            <a:picLocks noChangeAspect="1"/>
          </p:cNvPicPr>
          <p:nvPr/>
        </p:nvPicPr>
        <p:blipFill>
          <a:blip r:embed="rId3"/>
          <a:stretch>
            <a:fillRect/>
          </a:stretch>
        </p:blipFill>
        <p:spPr>
          <a:xfrm rot="5400000">
            <a:off x="4391390" y="1125961"/>
            <a:ext cx="2231330" cy="1870110"/>
          </a:xfrm>
          <a:prstGeom prst="rect">
            <a:avLst/>
          </a:prstGeom>
        </p:spPr>
      </p:pic>
      <p:pic>
        <p:nvPicPr>
          <p:cNvPr id="51" name="图片 50">
            <a:extLst>
              <a:ext uri="{FF2B5EF4-FFF2-40B4-BE49-F238E27FC236}">
                <a16:creationId xmlns:a16="http://schemas.microsoft.com/office/drawing/2014/main" id="{758550D5-6198-4363-B7B7-B195D2400469}"/>
              </a:ext>
            </a:extLst>
          </p:cNvPr>
          <p:cNvPicPr>
            <a:picLocks noChangeAspect="1"/>
          </p:cNvPicPr>
          <p:nvPr/>
        </p:nvPicPr>
        <p:blipFill>
          <a:blip r:embed="rId3"/>
          <a:stretch>
            <a:fillRect/>
          </a:stretch>
        </p:blipFill>
        <p:spPr>
          <a:xfrm rot="5400000">
            <a:off x="4965777" y="1634960"/>
            <a:ext cx="2231330" cy="1870110"/>
          </a:xfrm>
          <a:prstGeom prst="rect">
            <a:avLst/>
          </a:prstGeom>
        </p:spPr>
      </p:pic>
      <p:pic>
        <p:nvPicPr>
          <p:cNvPr id="52" name="图片 51">
            <a:extLst>
              <a:ext uri="{FF2B5EF4-FFF2-40B4-BE49-F238E27FC236}">
                <a16:creationId xmlns:a16="http://schemas.microsoft.com/office/drawing/2014/main" id="{EF7522C1-32AB-4766-8F99-670F65CD2E95}"/>
              </a:ext>
            </a:extLst>
          </p:cNvPr>
          <p:cNvPicPr>
            <a:picLocks noChangeAspect="1"/>
          </p:cNvPicPr>
          <p:nvPr/>
        </p:nvPicPr>
        <p:blipFill>
          <a:blip r:embed="rId3"/>
          <a:stretch>
            <a:fillRect/>
          </a:stretch>
        </p:blipFill>
        <p:spPr>
          <a:xfrm rot="5400000">
            <a:off x="5466346" y="2082844"/>
            <a:ext cx="2231330" cy="1870110"/>
          </a:xfrm>
          <a:prstGeom prst="rect">
            <a:avLst/>
          </a:prstGeom>
        </p:spPr>
      </p:pic>
      <p:pic>
        <p:nvPicPr>
          <p:cNvPr id="53" name="图片 52">
            <a:extLst>
              <a:ext uri="{FF2B5EF4-FFF2-40B4-BE49-F238E27FC236}">
                <a16:creationId xmlns:a16="http://schemas.microsoft.com/office/drawing/2014/main" id="{8831C4D5-01CB-4280-9AB9-8DE8219563D7}"/>
              </a:ext>
            </a:extLst>
          </p:cNvPr>
          <p:cNvPicPr>
            <a:picLocks noChangeAspect="1"/>
          </p:cNvPicPr>
          <p:nvPr/>
        </p:nvPicPr>
        <p:blipFill>
          <a:blip r:embed="rId3"/>
          <a:stretch>
            <a:fillRect/>
          </a:stretch>
        </p:blipFill>
        <p:spPr>
          <a:xfrm rot="5400000">
            <a:off x="5945670" y="2521202"/>
            <a:ext cx="2231330" cy="1870110"/>
          </a:xfrm>
          <a:prstGeom prst="rect">
            <a:avLst/>
          </a:prstGeom>
        </p:spPr>
      </p:pic>
      <p:pic>
        <p:nvPicPr>
          <p:cNvPr id="54" name="图片 53">
            <a:extLst>
              <a:ext uri="{FF2B5EF4-FFF2-40B4-BE49-F238E27FC236}">
                <a16:creationId xmlns:a16="http://schemas.microsoft.com/office/drawing/2014/main" id="{BC41E4B2-BA86-42E4-896C-942B9989A800}"/>
              </a:ext>
            </a:extLst>
          </p:cNvPr>
          <p:cNvPicPr>
            <a:picLocks noChangeAspect="1"/>
          </p:cNvPicPr>
          <p:nvPr/>
        </p:nvPicPr>
        <p:blipFill>
          <a:blip r:embed="rId3"/>
          <a:stretch>
            <a:fillRect/>
          </a:stretch>
        </p:blipFill>
        <p:spPr>
          <a:xfrm rot="5400000">
            <a:off x="6438310" y="2956982"/>
            <a:ext cx="2231330" cy="1870110"/>
          </a:xfrm>
          <a:prstGeom prst="rect">
            <a:avLst/>
          </a:prstGeom>
        </p:spPr>
      </p:pic>
      <p:grpSp>
        <p:nvGrpSpPr>
          <p:cNvPr id="67" name="组合 66">
            <a:extLst>
              <a:ext uri="{FF2B5EF4-FFF2-40B4-BE49-F238E27FC236}">
                <a16:creationId xmlns:a16="http://schemas.microsoft.com/office/drawing/2014/main" id="{CAC0C9B2-6591-49F4-85D4-21422A1B7FA3}"/>
              </a:ext>
            </a:extLst>
          </p:cNvPr>
          <p:cNvGrpSpPr/>
          <p:nvPr/>
        </p:nvGrpSpPr>
        <p:grpSpPr>
          <a:xfrm>
            <a:off x="21531" y="2288485"/>
            <a:ext cx="3966545" cy="2580132"/>
            <a:chOff x="28707" y="1908313"/>
            <a:chExt cx="5288727" cy="3440175"/>
          </a:xfrm>
        </p:grpSpPr>
        <p:graphicFrame>
          <p:nvGraphicFramePr>
            <p:cNvPr id="48" name="内容占位符 9">
              <a:extLst>
                <a:ext uri="{FF2B5EF4-FFF2-40B4-BE49-F238E27FC236}">
                  <a16:creationId xmlns:a16="http://schemas.microsoft.com/office/drawing/2014/main" id="{AA82AD8A-F63A-4CAD-9633-C6334E1AA415}"/>
                </a:ext>
              </a:extLst>
            </p:cNvPr>
            <p:cNvGraphicFramePr>
              <a:graphicFrameLocks/>
            </p:cNvGraphicFramePr>
            <p:nvPr>
              <p:extLst/>
            </p:nvPr>
          </p:nvGraphicFramePr>
          <p:xfrm>
            <a:off x="28707" y="2062801"/>
            <a:ext cx="3926176" cy="3285687"/>
          </p:xfrm>
          <a:graphic>
            <a:graphicData uri="http://schemas.openxmlformats.org/drawingml/2006/table">
              <a:tbl>
                <a:tblPr>
                  <a:tableStyleId>{D7AC3CCA-C797-4891-BE02-D94E43425B78}</a:tableStyleId>
                </a:tblPr>
                <a:tblGrid>
                  <a:gridCol w="368079">
                    <a:extLst>
                      <a:ext uri="{9D8B030D-6E8A-4147-A177-3AD203B41FA5}">
                        <a16:colId xmlns:a16="http://schemas.microsoft.com/office/drawing/2014/main" val="3112999973"/>
                      </a:ext>
                    </a:extLst>
                  </a:gridCol>
                  <a:gridCol w="368079">
                    <a:extLst>
                      <a:ext uri="{9D8B030D-6E8A-4147-A177-3AD203B41FA5}">
                        <a16:colId xmlns:a16="http://schemas.microsoft.com/office/drawing/2014/main" val="2350652555"/>
                      </a:ext>
                    </a:extLst>
                  </a:gridCol>
                  <a:gridCol w="368079">
                    <a:extLst>
                      <a:ext uri="{9D8B030D-6E8A-4147-A177-3AD203B41FA5}">
                        <a16:colId xmlns:a16="http://schemas.microsoft.com/office/drawing/2014/main" val="3135015046"/>
                      </a:ext>
                    </a:extLst>
                  </a:gridCol>
                  <a:gridCol w="368079">
                    <a:extLst>
                      <a:ext uri="{9D8B030D-6E8A-4147-A177-3AD203B41FA5}">
                        <a16:colId xmlns:a16="http://schemas.microsoft.com/office/drawing/2014/main" val="3055526915"/>
                      </a:ext>
                    </a:extLst>
                  </a:gridCol>
                  <a:gridCol w="368079">
                    <a:extLst>
                      <a:ext uri="{9D8B030D-6E8A-4147-A177-3AD203B41FA5}">
                        <a16:colId xmlns:a16="http://schemas.microsoft.com/office/drawing/2014/main" val="2376831228"/>
                      </a:ext>
                    </a:extLst>
                  </a:gridCol>
                  <a:gridCol w="368079">
                    <a:extLst>
                      <a:ext uri="{9D8B030D-6E8A-4147-A177-3AD203B41FA5}">
                        <a16:colId xmlns:a16="http://schemas.microsoft.com/office/drawing/2014/main" val="2425522446"/>
                      </a:ext>
                    </a:extLst>
                  </a:gridCol>
                  <a:gridCol w="368079">
                    <a:extLst>
                      <a:ext uri="{9D8B030D-6E8A-4147-A177-3AD203B41FA5}">
                        <a16:colId xmlns:a16="http://schemas.microsoft.com/office/drawing/2014/main" val="2650007926"/>
                      </a:ext>
                    </a:extLst>
                  </a:gridCol>
                  <a:gridCol w="368079">
                    <a:extLst>
                      <a:ext uri="{9D8B030D-6E8A-4147-A177-3AD203B41FA5}">
                        <a16:colId xmlns:a16="http://schemas.microsoft.com/office/drawing/2014/main" val="3061042583"/>
                      </a:ext>
                    </a:extLst>
                  </a:gridCol>
                </a:tblGrid>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410711">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845897762"/>
                    </a:ext>
                  </a:extLst>
                </a:tr>
                <a:tr h="410711">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cxnSp>
          <p:nvCxnSpPr>
            <p:cNvPr id="56" name="直接箭头连接符 55">
              <a:extLst>
                <a:ext uri="{FF2B5EF4-FFF2-40B4-BE49-F238E27FC236}">
                  <a16:creationId xmlns:a16="http://schemas.microsoft.com/office/drawing/2014/main" id="{26FA08BB-0B6F-4FB8-8BD2-A0D6F7B82165}"/>
                </a:ext>
              </a:extLst>
            </p:cNvPr>
            <p:cNvCxnSpPr/>
            <p:nvPr/>
          </p:nvCxnSpPr>
          <p:spPr>
            <a:xfrm flipV="1">
              <a:off x="270344" y="1908313"/>
              <a:ext cx="2879182" cy="37537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7" name="直接箭头连接符 56">
              <a:extLst>
                <a:ext uri="{FF2B5EF4-FFF2-40B4-BE49-F238E27FC236}">
                  <a16:creationId xmlns:a16="http://schemas.microsoft.com/office/drawing/2014/main" id="{58036691-EAC7-4BF1-BFA8-0B6192A223A8}"/>
                </a:ext>
              </a:extLst>
            </p:cNvPr>
            <p:cNvCxnSpPr>
              <a:cxnSpLocks/>
            </p:cNvCxnSpPr>
            <p:nvPr/>
          </p:nvCxnSpPr>
          <p:spPr>
            <a:xfrm flipV="1">
              <a:off x="195659" y="2163224"/>
              <a:ext cx="3416779" cy="63028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59" name="直接箭头连接符 58">
              <a:extLst>
                <a:ext uri="{FF2B5EF4-FFF2-40B4-BE49-F238E27FC236}">
                  <a16:creationId xmlns:a16="http://schemas.microsoft.com/office/drawing/2014/main" id="{3443C0E0-6030-4811-BB70-FF1FAAEAF025}"/>
                </a:ext>
              </a:extLst>
            </p:cNvPr>
            <p:cNvCxnSpPr>
              <a:cxnSpLocks/>
            </p:cNvCxnSpPr>
            <p:nvPr/>
          </p:nvCxnSpPr>
          <p:spPr>
            <a:xfrm flipV="1">
              <a:off x="251439" y="2384110"/>
              <a:ext cx="3802459" cy="784772"/>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1" name="直接箭头连接符 60">
              <a:extLst>
                <a:ext uri="{FF2B5EF4-FFF2-40B4-BE49-F238E27FC236}">
                  <a16:creationId xmlns:a16="http://schemas.microsoft.com/office/drawing/2014/main" id="{E0AE7E17-9B1C-43DE-9343-BBD80711282A}"/>
                </a:ext>
              </a:extLst>
            </p:cNvPr>
            <p:cNvCxnSpPr>
              <a:cxnSpLocks/>
            </p:cNvCxnSpPr>
            <p:nvPr/>
          </p:nvCxnSpPr>
          <p:spPr>
            <a:xfrm flipV="1">
              <a:off x="262587" y="2504573"/>
              <a:ext cx="4207494" cy="1038279"/>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3" name="直接箭头连接符 62">
              <a:extLst>
                <a:ext uri="{FF2B5EF4-FFF2-40B4-BE49-F238E27FC236}">
                  <a16:creationId xmlns:a16="http://schemas.microsoft.com/office/drawing/2014/main" id="{DFEAA5DA-6CD1-4C7B-BBF4-D3150A66193E}"/>
                </a:ext>
              </a:extLst>
            </p:cNvPr>
            <p:cNvCxnSpPr>
              <a:cxnSpLocks/>
            </p:cNvCxnSpPr>
            <p:nvPr/>
          </p:nvCxnSpPr>
          <p:spPr>
            <a:xfrm flipV="1">
              <a:off x="221528" y="2558830"/>
              <a:ext cx="4632612" cy="139602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5" name="直接箭头连接符 64">
              <a:extLst>
                <a:ext uri="{FF2B5EF4-FFF2-40B4-BE49-F238E27FC236}">
                  <a16:creationId xmlns:a16="http://schemas.microsoft.com/office/drawing/2014/main" id="{83E7627C-42BE-4859-9B03-DEADAF0574F4}"/>
                </a:ext>
              </a:extLst>
            </p:cNvPr>
            <p:cNvCxnSpPr>
              <a:cxnSpLocks/>
            </p:cNvCxnSpPr>
            <p:nvPr/>
          </p:nvCxnSpPr>
          <p:spPr>
            <a:xfrm flipV="1">
              <a:off x="221528" y="2538598"/>
              <a:ext cx="5095906" cy="1771395"/>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4" name="矩形: 圆角 23">
                <a:extLst>
                  <a:ext uri="{FF2B5EF4-FFF2-40B4-BE49-F238E27FC236}">
                    <a16:creationId xmlns:a16="http://schemas.microsoft.com/office/drawing/2014/main" id="{A895B10B-3D2D-4CE7-8466-3BC02E92926A}"/>
                  </a:ext>
                </a:extLst>
              </p:cNvPr>
              <p:cNvSpPr/>
              <p:nvPr/>
            </p:nvSpPr>
            <p:spPr>
              <a:xfrm>
                <a:off x="86558" y="1071655"/>
                <a:ext cx="260465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350" i="1">
                            <a:latin typeface="Cambria Math" panose="02040503050406030204" pitchFamily="18" charset="0"/>
                            <a:ea typeface="MS Mincho" panose="02020609040205080304" pitchFamily="49" charset="-128"/>
                          </a:rPr>
                        </m:ctrlPr>
                      </m:sSubPr>
                      <m:e>
                        <m:r>
                          <a:rPr kumimoji="1" lang="en-US" altLang="ja-JP" sz="1350" i="1">
                            <a:latin typeface="Cambria Math" panose="02040503050406030204" pitchFamily="18" charset="0"/>
                            <a:ea typeface="MS Mincho" panose="02020609040205080304" pitchFamily="49" charset="-128"/>
                          </a:rPr>
                          <m:t>𝑣</m:t>
                        </m:r>
                      </m:e>
                      <m:sub>
                        <m:r>
                          <a:rPr kumimoji="1" lang="en-US" altLang="ja-JP" sz="1350" i="1">
                            <a:latin typeface="Cambria Math" panose="02040503050406030204" pitchFamily="18" charset="0"/>
                            <a:ea typeface="MS Mincho" panose="02020609040205080304" pitchFamily="49" charset="-128"/>
                          </a:rPr>
                          <m:t>𝑝</m:t>
                        </m:r>
                      </m:sub>
                    </m:sSub>
                    <m:r>
                      <a:rPr kumimoji="1" lang="en-US" altLang="ja-JP" sz="1350" i="1">
                        <a:latin typeface="Cambria Math" panose="02040503050406030204" pitchFamily="18" charset="0"/>
                        <a:ea typeface="MS Mincho" panose="02020609040205080304" pitchFamily="49" charset="-128"/>
                      </a:rPr>
                      <m:t>[</m:t>
                    </m:r>
                    <m:r>
                      <a:rPr kumimoji="1" lang="en-US" altLang="ja-JP" sz="1350" i="1">
                        <a:latin typeface="Cambria Math" panose="02040503050406030204" pitchFamily="18" charset="0"/>
                        <a:ea typeface="MS Mincho" panose="02020609040205080304" pitchFamily="49" charset="-128"/>
                      </a:rPr>
                      <m:t>𝑛</m:t>
                    </m:r>
                    <m:r>
                      <a:rPr kumimoji="1" lang="en-US" altLang="ja-JP" sz="1350" i="1">
                        <a:latin typeface="Cambria Math" panose="02040503050406030204" pitchFamily="18" charset="0"/>
                        <a:ea typeface="MS Mincho" panose="02020609040205080304" pitchFamily="49" charset="-128"/>
                      </a:rPr>
                      <m:t>]</m:t>
                    </m:r>
                  </m:oMath>
                </a14:m>
                <a:r>
                  <a:rPr kumimoji="1" lang="ja-JP" altLang="en-US" sz="1350" dirty="0">
                    <a:latin typeface="MS Mincho" panose="02020609040205080304" pitchFamily="49" charset="-128"/>
                    <a:ea typeface="MS Mincho" panose="02020609040205080304" pitchFamily="49" charset="-128"/>
                  </a:rPr>
                  <a:t>を計算する</a:t>
                </a:r>
                <a:endParaRPr kumimoji="1" lang="en-US" altLang="zh-CN" sz="1350" dirty="0">
                  <a:latin typeface="MS Mincho" panose="02020609040205080304" pitchFamily="49" charset="-128"/>
                  <a:ea typeface="MS Mincho" panose="02020609040205080304" pitchFamily="49" charset="-128"/>
                </a:endParaRPr>
              </a:p>
            </p:txBody>
          </p:sp>
        </mc:Choice>
        <mc:Fallback xmlns="">
          <p:sp>
            <p:nvSpPr>
              <p:cNvPr id="24" name="矩形: 圆角 23">
                <a:extLst>
                  <a:ext uri="{FF2B5EF4-FFF2-40B4-BE49-F238E27FC236}">
                    <a16:creationId xmlns:a16="http://schemas.microsoft.com/office/drawing/2014/main" id="{A895B10B-3D2D-4CE7-8466-3BC02E92926A}"/>
                  </a:ext>
                </a:extLst>
              </p:cNvPr>
              <p:cNvSpPr>
                <a:spLocks noRot="1" noChangeAspect="1" noMove="1" noResize="1" noEditPoints="1" noAdjustHandles="1" noChangeArrowheads="1" noChangeShapeType="1" noTextEdit="1"/>
              </p:cNvSpPr>
              <p:nvPr/>
            </p:nvSpPr>
            <p:spPr>
              <a:xfrm>
                <a:off x="86558" y="1071655"/>
                <a:ext cx="2604654" cy="701387"/>
              </a:xfrm>
              <a:prstGeom prst="roundRect">
                <a:avLst/>
              </a:prstGeom>
              <a:blipFill>
                <a:blip r:embed="rId4"/>
                <a:stretch>
                  <a:fillRect/>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C33D89DD-91CA-45BB-9B21-5690C9ED97F9}"/>
              </a:ext>
            </a:extLst>
          </p:cNvPr>
          <p:cNvSpPr>
            <a:spLocks noGrp="1"/>
          </p:cNvSpPr>
          <p:nvPr>
            <p:ph type="sldNum" sz="quarter" idx="12"/>
          </p:nvPr>
        </p:nvSpPr>
        <p:spPr/>
        <p:txBody>
          <a:bodyPr/>
          <a:lstStyle/>
          <a:p>
            <a:fld id="{BE1C31B4-989A-4199-8290-6539FD731A94}" type="slidenum">
              <a:rPr lang="en-US" smtClean="0"/>
              <a:t>31</a:t>
            </a:fld>
            <a:endParaRPr lang="en-US"/>
          </a:p>
        </p:txBody>
      </p:sp>
    </p:spTree>
    <p:extLst>
      <p:ext uri="{BB962C8B-B14F-4D97-AF65-F5344CB8AC3E}">
        <p14:creationId xmlns:p14="http://schemas.microsoft.com/office/powerpoint/2010/main" val="37294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C7E93F-ED0D-4BBA-B925-115B4FB01ADC}"/>
                  </a:ext>
                </a:extLst>
              </p:cNvPr>
              <p:cNvSpPr txBox="1"/>
              <p:nvPr/>
            </p:nvSpPr>
            <p:spPr>
              <a:xfrm>
                <a:off x="3821987" y="1876999"/>
                <a:ext cx="1503873" cy="608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𝐷</m:t>
                      </m:r>
                      <m:d>
                        <m:dPr>
                          <m:ctrlPr>
                            <a:rPr lang="en-US" sz="1350" i="1">
                              <a:latin typeface="Cambria Math" panose="02040503050406030204" pitchFamily="18" charset="0"/>
                            </a:rPr>
                          </m:ctrlPr>
                        </m:dPr>
                        <m:e>
                          <m:r>
                            <a:rPr lang="en-US" sz="1350" i="1">
                              <a:latin typeface="Cambria Math" panose="02040503050406030204" pitchFamily="18" charset="0"/>
                            </a:rPr>
                            <m:t>𝜃</m:t>
                          </m:r>
                        </m:e>
                      </m:d>
                      <m:r>
                        <a:rPr lang="en-US" sz="1350">
                          <a:latin typeface="Cambria Math" panose="02040503050406030204" pitchFamily="18" charset="0"/>
                        </a:rPr>
                        <m:t>≈</m:t>
                      </m:r>
                      <m:nary>
                        <m:naryPr>
                          <m:chr m:val="∑"/>
                          <m:limLoc m:val="undOvr"/>
                          <m:grow m:val="on"/>
                          <m:ctrlPr>
                            <a:rPr lang="en-US" sz="1350" i="1">
                              <a:latin typeface="Cambria Math" panose="02040503050406030204" pitchFamily="18" charset="0"/>
                            </a:rPr>
                          </m:ctrlPr>
                        </m:naryPr>
                        <m:sub>
                          <m:r>
                            <a:rPr lang="en-US" sz="1350" i="1">
                              <a:latin typeface="Cambria Math" panose="02040503050406030204" pitchFamily="18" charset="0"/>
                            </a:rPr>
                            <m:t>𝑞</m:t>
                          </m:r>
                          <m:r>
                            <a:rPr lang="en-US" sz="1350">
                              <a:latin typeface="Cambria Math" panose="02040503050406030204" pitchFamily="18" charset="0"/>
                            </a:rPr>
                            <m:t>=−</m:t>
                          </m:r>
                          <m:r>
                            <a:rPr lang="en-US" sz="1350" i="1">
                              <a:latin typeface="Cambria Math" panose="02040503050406030204" pitchFamily="18" charset="0"/>
                            </a:rPr>
                            <m:t>𝑄</m:t>
                          </m:r>
                        </m:sub>
                        <m:sup>
                          <m:r>
                            <a:rPr lang="en-US" sz="1350" i="1">
                              <a:latin typeface="Cambria Math" panose="02040503050406030204" pitchFamily="18" charset="0"/>
                            </a:rPr>
                            <m:t>𝑄</m:t>
                          </m:r>
                        </m:sup>
                        <m:e>
                          <m:sSub>
                            <m:sSubPr>
                              <m:ctrlPr>
                                <a:rPr lang="en-US" sz="1350" i="1">
                                  <a:latin typeface="Cambria Math" panose="02040503050406030204" pitchFamily="18" charset="0"/>
                                </a:rPr>
                              </m:ctrlPr>
                            </m:sSubPr>
                            <m:e>
                              <m:r>
                                <a:rPr lang="en-US" sz="1350" i="1">
                                  <a:latin typeface="Cambria Math" panose="02040503050406030204" pitchFamily="18" charset="0"/>
                                </a:rPr>
                                <m:t>𝑑</m:t>
                              </m:r>
                            </m:e>
                            <m:sub>
                              <m:r>
                                <a:rPr lang="en-US" sz="1350" i="1">
                                  <a:latin typeface="Cambria Math" panose="02040503050406030204" pitchFamily="18" charset="0"/>
                                </a:rPr>
                                <m:t>𝑛</m:t>
                              </m:r>
                            </m:sub>
                          </m:sSub>
                          <m:sSup>
                            <m:sSupPr>
                              <m:ctrlPr>
                                <a:rPr lang="en-US" sz="1350" i="1">
                                  <a:latin typeface="Cambria Math" panose="02040503050406030204" pitchFamily="18" charset="0"/>
                                </a:rPr>
                              </m:ctrlPr>
                            </m:sSupPr>
                            <m:e>
                              <m:r>
                                <a:rPr lang="en-US" sz="1350">
                                  <a:latin typeface="Cambria Math" panose="02040503050406030204" pitchFamily="18" charset="0"/>
                                </a:rPr>
                                <m:t>ⅇ</m:t>
                              </m:r>
                            </m:e>
                            <m:sup>
                              <m:r>
                                <a:rPr lang="en-US" sz="1350">
                                  <a:latin typeface="Cambria Math" panose="02040503050406030204" pitchFamily="18" charset="0"/>
                                </a:rPr>
                                <m:t>𝑖</m:t>
                              </m:r>
                              <m:r>
                                <a:rPr lang="en-US" sz="1350" i="1">
                                  <a:latin typeface="Cambria Math" panose="02040503050406030204" pitchFamily="18" charset="0"/>
                                </a:rPr>
                                <m:t>𝑞</m:t>
                              </m:r>
                              <m:r>
                                <a:rPr lang="en-US" sz="1350" i="1">
                                  <a:latin typeface="Cambria Math" panose="02040503050406030204" pitchFamily="18" charset="0"/>
                                </a:rPr>
                                <m:t>𝜃</m:t>
                              </m:r>
                            </m:sup>
                          </m:sSup>
                        </m:e>
                      </m:nary>
                    </m:oMath>
                  </m:oMathPara>
                </a14:m>
                <a:endParaRPr lang="en-US" sz="1350" dirty="0"/>
              </a:p>
            </p:txBody>
          </p:sp>
        </mc:Choice>
        <mc:Fallback xmlns="">
          <p:sp>
            <p:nvSpPr>
              <p:cNvPr id="7" name="文本框 6">
                <a:extLst>
                  <a:ext uri="{FF2B5EF4-FFF2-40B4-BE49-F238E27FC236}">
                    <a16:creationId xmlns:a16="http://schemas.microsoft.com/office/drawing/2014/main" id="{84C7E93F-ED0D-4BBA-B925-115B4FB01ADC}"/>
                  </a:ext>
                </a:extLst>
              </p:cNvPr>
              <p:cNvSpPr txBox="1">
                <a:spLocks noRot="1" noChangeAspect="1" noMove="1" noResize="1" noEditPoints="1" noAdjustHandles="1" noChangeArrowheads="1" noChangeShapeType="1" noTextEdit="1"/>
              </p:cNvSpPr>
              <p:nvPr/>
            </p:nvSpPr>
            <p:spPr>
              <a:xfrm>
                <a:off x="3821987" y="1876999"/>
                <a:ext cx="1503873" cy="6082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D4AD721-820F-43F8-AFFA-AE92C0E6A90A}"/>
                  </a:ext>
                </a:extLst>
              </p:cNvPr>
              <p:cNvSpPr txBox="1"/>
              <p:nvPr/>
            </p:nvSpPr>
            <p:spPr>
              <a:xfrm>
                <a:off x="3459268" y="2699910"/>
                <a:ext cx="2167773"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a:latin typeface="Cambria Math" panose="02040503050406030204" pitchFamily="18" charset="0"/>
                            </a:rPr>
                            <m:t>1</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r>
                        <a:rPr lang="en-US" sz="1350">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𝑋</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r>
                        <a:rPr lang="en-US" sz="1350">
                          <a:latin typeface="Cambria Math" panose="02040503050406030204" pitchFamily="18" charset="0"/>
                        </a:rPr>
                        <m:t>+</m:t>
                      </m:r>
                      <m:r>
                        <a:rPr lang="en-US" sz="1350" i="1">
                          <a:latin typeface="Cambria Math" panose="02040503050406030204" pitchFamily="18" charset="0"/>
                        </a:rPr>
                        <m:t>𝑖</m:t>
                      </m:r>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𝑌</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oMath>
                  </m:oMathPara>
                </a14:m>
                <a:endParaRPr lang="en-US" sz="1350" dirty="0"/>
              </a:p>
            </p:txBody>
          </p:sp>
        </mc:Choice>
        <mc:Fallback xmlns="">
          <p:sp>
            <p:nvSpPr>
              <p:cNvPr id="8" name="文本框 7">
                <a:extLst>
                  <a:ext uri="{FF2B5EF4-FFF2-40B4-BE49-F238E27FC236}">
                    <a16:creationId xmlns:a16="http://schemas.microsoft.com/office/drawing/2014/main" id="{0D4AD721-820F-43F8-AFFA-AE92C0E6A90A}"/>
                  </a:ext>
                </a:extLst>
              </p:cNvPr>
              <p:cNvSpPr txBox="1">
                <a:spLocks noRot="1" noChangeAspect="1" noMove="1" noResize="1" noEditPoints="1" noAdjustHandles="1" noChangeArrowheads="1" noChangeShapeType="1" noTextEdit="1"/>
              </p:cNvSpPr>
              <p:nvPr/>
            </p:nvSpPr>
            <p:spPr>
              <a:xfrm>
                <a:off x="3459268" y="2699910"/>
                <a:ext cx="2167773" cy="207749"/>
              </a:xfrm>
              <a:prstGeom prst="rect">
                <a:avLst/>
              </a:prstGeom>
              <a:blipFill>
                <a:blip r:embed="rId3"/>
                <a:stretch>
                  <a:fillRect l="-140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70761C0-BD12-4333-A357-F35EF9803D94}"/>
                  </a:ext>
                </a:extLst>
              </p:cNvPr>
              <p:cNvSpPr txBox="1"/>
              <p:nvPr/>
            </p:nvSpPr>
            <p:spPr>
              <a:xfrm>
                <a:off x="3182774" y="3337090"/>
                <a:ext cx="2774157" cy="234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a:latin typeface="Cambria Math" panose="02040503050406030204" pitchFamily="18" charset="0"/>
                                </a:rPr>
                                <m:t>1</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e>
                      </m:d>
                      <m:r>
                        <a:rPr lang="en-US" sz="1350" i="1">
                          <a:latin typeface="Cambria Math" panose="02040503050406030204" pitchFamily="18" charset="0"/>
                        </a:rPr>
                        <m:t>𝛿</m:t>
                      </m:r>
                      <m:d>
                        <m:dPr>
                          <m:ctrlPr>
                            <a:rPr lang="en-US" sz="1350" i="1">
                              <a:latin typeface="Cambria Math" panose="02040503050406030204" pitchFamily="18" charset="0"/>
                            </a:rPr>
                          </m:ctrlPr>
                        </m:dPr>
                        <m:e>
                          <m:r>
                            <a:rPr lang="en-US" sz="1350" i="1">
                              <a:latin typeface="Cambria Math" panose="02040503050406030204" pitchFamily="18" charset="0"/>
                            </a:rPr>
                            <m:t>𝜃</m:t>
                          </m:r>
                          <m:r>
                            <a:rPr lang="en-US" sz="1350">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arg</m:t>
                              </m:r>
                            </m:fName>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a:latin typeface="Cambria Math" panose="02040503050406030204" pitchFamily="18" charset="0"/>
                                        </a:rPr>
                                        <m:t>1</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e>
                              </m:d>
                            </m:e>
                          </m:func>
                        </m:e>
                      </m:d>
                      <m:sSup>
                        <m:sSupPr>
                          <m:ctrlPr>
                            <a:rPr lang="en-US" sz="1350" i="1">
                              <a:latin typeface="Cambria Math" panose="02040503050406030204" pitchFamily="18" charset="0"/>
                            </a:rPr>
                          </m:ctrlPr>
                        </m:sSupPr>
                        <m:e>
                          <m:r>
                            <a:rPr lang="en-US" sz="1350">
                              <a:latin typeface="Cambria Math" panose="02040503050406030204" pitchFamily="18" charset="0"/>
                            </a:rPr>
                            <m:t>ⅇ</m:t>
                          </m:r>
                        </m:e>
                        <m:sup>
                          <m:r>
                            <a:rPr lang="en-US" sz="1350">
                              <a:latin typeface="Cambria Math" panose="02040503050406030204" pitchFamily="18" charset="0"/>
                            </a:rPr>
                            <m:t>−</m:t>
                          </m:r>
                          <m:r>
                            <a:rPr lang="en-US" sz="1350" i="1">
                              <a:latin typeface="Cambria Math" panose="02040503050406030204" pitchFamily="18" charset="0"/>
                            </a:rPr>
                            <m:t>𝑖𝑞</m:t>
                          </m:r>
                          <m:r>
                            <a:rPr lang="en-US" sz="1350" i="1">
                              <a:latin typeface="Cambria Math" panose="02040503050406030204" pitchFamily="18" charset="0"/>
                            </a:rPr>
                            <m:t>𝜃</m:t>
                          </m:r>
                        </m:sup>
                      </m:sSup>
                      <m:r>
                        <a:rPr lang="en-US" sz="1350">
                          <a:latin typeface="Cambria Math" panose="02040503050406030204" pitchFamily="18" charset="0"/>
                        </a:rPr>
                        <m:t>𝑑</m:t>
                      </m:r>
                      <m:r>
                        <a:rPr lang="en-US" sz="1350" i="1">
                          <a:latin typeface="Cambria Math" panose="02040503050406030204" pitchFamily="18" charset="0"/>
                        </a:rPr>
                        <m:t>𝜃</m:t>
                      </m:r>
                    </m:oMath>
                  </m:oMathPara>
                </a14:m>
                <a:endParaRPr lang="en-US" sz="1350" dirty="0"/>
              </a:p>
            </p:txBody>
          </p:sp>
        </mc:Choice>
        <mc:Fallback xmlns="">
          <p:sp>
            <p:nvSpPr>
              <p:cNvPr id="9" name="文本框 8">
                <a:extLst>
                  <a:ext uri="{FF2B5EF4-FFF2-40B4-BE49-F238E27FC236}">
                    <a16:creationId xmlns:a16="http://schemas.microsoft.com/office/drawing/2014/main" id="{A70761C0-BD12-4333-A357-F35EF9803D94}"/>
                  </a:ext>
                </a:extLst>
              </p:cNvPr>
              <p:cNvSpPr txBox="1">
                <a:spLocks noRot="1" noChangeAspect="1" noMove="1" noResize="1" noEditPoints="1" noAdjustHandles="1" noChangeArrowheads="1" noChangeShapeType="1" noTextEdit="1"/>
              </p:cNvSpPr>
              <p:nvPr/>
            </p:nvSpPr>
            <p:spPr>
              <a:xfrm>
                <a:off x="3182774" y="3337090"/>
                <a:ext cx="2774157" cy="234551"/>
              </a:xfrm>
              <a:prstGeom prst="rect">
                <a:avLst/>
              </a:prstGeom>
              <a:blipFill>
                <a:blip r:embed="rId4"/>
                <a:stretch>
                  <a:fillRect r="-879"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5F536AC-3318-4FB5-B3E4-B49E0ACF2176}"/>
                  </a:ext>
                </a:extLst>
              </p:cNvPr>
              <p:cNvSpPr/>
              <p:nvPr/>
            </p:nvSpPr>
            <p:spPr>
              <a:xfrm>
                <a:off x="2344322" y="3937089"/>
                <a:ext cx="4283224" cy="1122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a:latin typeface="Cambria Math" panose="02040503050406030204" pitchFamily="18" charset="0"/>
                            </a:rPr>
                            <m:t>𝑑</m:t>
                          </m:r>
                        </m:e>
                        <m:sub>
                          <m:r>
                            <a:rPr lang="en-US" sz="1350" i="1">
                              <a:latin typeface="Cambria Math" panose="02040503050406030204" pitchFamily="18" charset="0"/>
                            </a:rPr>
                            <m:t>𝑞</m:t>
                          </m:r>
                        </m:sub>
                      </m:sSub>
                      <m:r>
                        <a:rPr lang="en-US" sz="1350">
                          <a:latin typeface="Cambria Math" panose="02040503050406030204" pitchFamily="18" charset="0"/>
                        </a:rPr>
                        <m:t>=</m:t>
                      </m:r>
                      <m:f>
                        <m:fPr>
                          <m:ctrlPr>
                            <a:rPr lang="en-US" sz="1350" i="1">
                              <a:latin typeface="Cambria Math" panose="02040503050406030204" pitchFamily="18" charset="0"/>
                            </a:rPr>
                          </m:ctrlPr>
                        </m:fPr>
                        <m:num>
                          <m:r>
                            <a:rPr lang="en-US" sz="1350">
                              <a:latin typeface="Cambria Math" panose="02040503050406030204" pitchFamily="18" charset="0"/>
                            </a:rPr>
                            <m:t>1</m:t>
                          </m:r>
                        </m:num>
                        <m:den>
                          <m:r>
                            <a:rPr lang="en-US" sz="1350">
                              <a:latin typeface="Cambria Math" panose="02040503050406030204" pitchFamily="18" charset="0"/>
                            </a:rPr>
                            <m:t>2</m:t>
                          </m:r>
                          <m:r>
                            <a:rPr lang="en-US" sz="1350" i="1">
                              <a:latin typeface="Cambria Math" panose="02040503050406030204" pitchFamily="18" charset="0"/>
                            </a:rPr>
                            <m:t>𝜋</m:t>
                          </m:r>
                        </m:den>
                      </m:f>
                      <m:nary>
                        <m:naryPr>
                          <m:limLoc m:val="subSup"/>
                          <m:grow m:val="on"/>
                          <m:ctrlPr>
                            <a:rPr lang="en-US" sz="1350" i="1">
                              <a:latin typeface="Cambria Math" panose="02040503050406030204" pitchFamily="18" charset="0"/>
                            </a:rPr>
                          </m:ctrlPr>
                        </m:naryPr>
                        <m:sub>
                          <m:r>
                            <a:rPr lang="en-US" sz="1350">
                              <a:latin typeface="Cambria Math" panose="02040503050406030204" pitchFamily="18" charset="0"/>
                            </a:rPr>
                            <m:t>−</m:t>
                          </m:r>
                          <m:r>
                            <a:rPr lang="en-US" sz="1350" i="1">
                              <a:latin typeface="Cambria Math" panose="02040503050406030204" pitchFamily="18" charset="0"/>
                            </a:rPr>
                            <m:t>𝜋</m:t>
                          </m:r>
                        </m:sub>
                        <m:sup>
                          <m:r>
                            <a:rPr lang="en-US" sz="1350" i="1">
                              <a:latin typeface="Cambria Math" panose="02040503050406030204" pitchFamily="18" charset="0"/>
                            </a:rPr>
                            <m:t>𝜋</m:t>
                          </m:r>
                        </m:sup>
                        <m:e>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a:latin typeface="Cambria Math" panose="02040503050406030204" pitchFamily="18" charset="0"/>
                                    </a:rPr>
                                    <m:t>1</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e>
                          </m:d>
                        </m:e>
                      </m:nary>
                      <m:r>
                        <a:rPr lang="en-US" sz="1350" i="1">
                          <a:latin typeface="Cambria Math" panose="02040503050406030204" pitchFamily="18" charset="0"/>
                        </a:rPr>
                        <m:t>𝛿</m:t>
                      </m:r>
                      <m:d>
                        <m:dPr>
                          <m:ctrlPr>
                            <a:rPr lang="en-US" sz="1350" i="1">
                              <a:latin typeface="Cambria Math" panose="02040503050406030204" pitchFamily="18" charset="0"/>
                            </a:rPr>
                          </m:ctrlPr>
                        </m:dPr>
                        <m:e>
                          <m:r>
                            <a:rPr lang="en-US" sz="1350" i="1">
                              <a:latin typeface="Cambria Math" panose="02040503050406030204" pitchFamily="18" charset="0"/>
                            </a:rPr>
                            <m:t>𝜃</m:t>
                          </m:r>
                          <m:r>
                            <a:rPr lang="en-US" sz="1350">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arg</m:t>
                              </m:r>
                            </m:fName>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a:latin typeface="Cambria Math" panose="02040503050406030204" pitchFamily="18" charset="0"/>
                                        </a:rPr>
                                        <m:t>1</m:t>
                                      </m:r>
                                    </m:sub>
                                  </m:sSub>
                                  <m:d>
                                    <m:dPr>
                                      <m:ctrlPr>
                                        <a:rPr lang="en-US" sz="1350" i="1">
                                          <a:latin typeface="Cambria Math" panose="02040503050406030204" pitchFamily="18" charset="0"/>
                                        </a:rPr>
                                      </m:ctrlPr>
                                    </m:dPr>
                                    <m:e>
                                      <m:r>
                                        <a:rPr lang="en-US" sz="1350" i="1">
                                          <a:latin typeface="Cambria Math" panose="02040503050406030204" pitchFamily="18" charset="0"/>
                                        </a:rPr>
                                        <m:t>𝑥</m:t>
                                      </m:r>
                                      <m:r>
                                        <a:rPr lang="en-US" sz="1350">
                                          <a:latin typeface="Cambria Math" panose="02040503050406030204" pitchFamily="18" charset="0"/>
                                        </a:rPr>
                                        <m:t>,</m:t>
                                      </m:r>
                                      <m:r>
                                        <a:rPr lang="en-US" sz="1350" i="1">
                                          <a:latin typeface="Cambria Math" panose="02040503050406030204" pitchFamily="18" charset="0"/>
                                        </a:rPr>
                                        <m:t>𝑦</m:t>
                                      </m:r>
                                    </m:e>
                                  </m:d>
                                </m:e>
                              </m:d>
                            </m:e>
                          </m:func>
                        </m:e>
                      </m:d>
                      <m:sSup>
                        <m:sSupPr>
                          <m:ctrlPr>
                            <a:rPr lang="en-US" sz="1350" i="1">
                              <a:latin typeface="Cambria Math" panose="02040503050406030204" pitchFamily="18" charset="0"/>
                            </a:rPr>
                          </m:ctrlPr>
                        </m:sSupPr>
                        <m:e>
                          <m:r>
                            <a:rPr lang="en-US" sz="1350">
                              <a:latin typeface="Cambria Math" panose="02040503050406030204" pitchFamily="18" charset="0"/>
                            </a:rPr>
                            <m:t>ⅇ</m:t>
                          </m:r>
                        </m:e>
                        <m:sup>
                          <m:r>
                            <a:rPr lang="en-US" sz="1350">
                              <a:latin typeface="Cambria Math" panose="02040503050406030204" pitchFamily="18" charset="0"/>
                            </a:rPr>
                            <m:t>−</m:t>
                          </m:r>
                          <m:r>
                            <a:rPr lang="en-US" sz="1350" i="1">
                              <a:latin typeface="Cambria Math" panose="02040503050406030204" pitchFamily="18" charset="0"/>
                            </a:rPr>
                            <m:t>𝑖𝑞</m:t>
                          </m:r>
                          <m:r>
                            <a:rPr lang="en-US" sz="1350" i="1">
                              <a:latin typeface="Cambria Math" panose="02040503050406030204" pitchFamily="18" charset="0"/>
                            </a:rPr>
                            <m:t>𝜃</m:t>
                          </m:r>
                        </m:sup>
                      </m:sSup>
                      <m:r>
                        <a:rPr lang="en-US" sz="1350">
                          <a:latin typeface="Cambria Math" panose="02040503050406030204" pitchFamily="18" charset="0"/>
                        </a:rPr>
                        <m:t>𝑑</m:t>
                      </m:r>
                      <m:r>
                        <a:rPr lang="en-US" sz="1350" i="1">
                          <a:latin typeface="Cambria Math" panose="02040503050406030204" pitchFamily="18" charset="0"/>
                        </a:rPr>
                        <m:t>𝜃</m:t>
                      </m:r>
                    </m:oMath>
                  </m:oMathPara>
                </a14:m>
                <a:endParaRPr lang="en-US" sz="1350" dirty="0"/>
              </a:p>
              <a:p>
                <a:pPr/>
                <a14:m>
                  <m:oMathPara xmlns:m="http://schemas.openxmlformats.org/officeDocument/2006/math">
                    <m:oMathParaPr>
                      <m:jc m:val="centerGroup"/>
                    </m:oMathParaPr>
                    <m:oMath xmlns:m="http://schemas.openxmlformats.org/officeDocument/2006/math">
                      <m:r>
                        <a:rPr lang="en-US" sz="1350" dirty="0">
                          <a:latin typeface="Cambria Math" panose="02040503050406030204" pitchFamily="18" charset="0"/>
                        </a:rPr>
                        <m:t>=</m:t>
                      </m:r>
                      <m:f>
                        <m:fPr>
                          <m:ctrlPr>
                            <a:rPr lang="en-US" sz="1350" i="1" dirty="0">
                              <a:latin typeface="Cambria Math" panose="02040503050406030204" pitchFamily="18" charset="0"/>
                            </a:rPr>
                          </m:ctrlPr>
                        </m:fPr>
                        <m:num>
                          <m:r>
                            <a:rPr lang="en-US" sz="1350" dirty="0">
                              <a:latin typeface="Cambria Math" panose="02040503050406030204" pitchFamily="18" charset="0"/>
                            </a:rPr>
                            <m:t>1</m:t>
                          </m:r>
                        </m:num>
                        <m:den>
                          <m:r>
                            <a:rPr lang="en-US" sz="1350" dirty="0">
                              <a:latin typeface="Cambria Math" panose="02040503050406030204" pitchFamily="18" charset="0"/>
                            </a:rPr>
                            <m:t>2</m:t>
                          </m:r>
                          <m:r>
                            <a:rPr lang="en-US" sz="1350" i="1" dirty="0">
                              <a:latin typeface="Cambria Math" panose="02040503050406030204" pitchFamily="18" charset="0"/>
                            </a:rPr>
                            <m:t>𝜋</m:t>
                          </m:r>
                        </m:den>
                      </m:f>
                      <m:d>
                        <m:dPr>
                          <m:begChr m:val="|"/>
                          <m:endChr m:val="|"/>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𝐼</m:t>
                              </m:r>
                            </m:e>
                            <m:sub>
                              <m:r>
                                <a:rPr lang="en-US" sz="1350"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𝑥</m:t>
                              </m:r>
                              <m:r>
                                <a:rPr lang="en-US" sz="1350" dirty="0">
                                  <a:latin typeface="Cambria Math" panose="02040503050406030204" pitchFamily="18" charset="0"/>
                                </a:rPr>
                                <m:t>,</m:t>
                              </m:r>
                              <m:r>
                                <a:rPr lang="en-US" sz="1350" i="1" dirty="0">
                                  <a:latin typeface="Cambria Math" panose="02040503050406030204" pitchFamily="18" charset="0"/>
                                </a:rPr>
                                <m:t>𝑦</m:t>
                              </m:r>
                            </m:e>
                          </m:d>
                        </m:e>
                      </m:d>
                      <m:sSup>
                        <m:sSupPr>
                          <m:ctrlPr>
                            <a:rPr lang="en-US" sz="1350" i="1" dirty="0">
                              <a:latin typeface="Cambria Math" panose="02040503050406030204" pitchFamily="18" charset="0"/>
                            </a:rPr>
                          </m:ctrlPr>
                        </m:sSupPr>
                        <m:e>
                          <m:r>
                            <a:rPr lang="en-US" sz="1350" dirty="0">
                              <a:latin typeface="Cambria Math" panose="02040503050406030204" pitchFamily="18" charset="0"/>
                            </a:rPr>
                            <m:t>ⅇ</m:t>
                          </m:r>
                        </m:e>
                        <m:sup>
                          <m:r>
                            <a:rPr lang="en-US" sz="1350" dirty="0">
                              <a:latin typeface="Cambria Math" panose="02040503050406030204" pitchFamily="18" charset="0"/>
                            </a:rPr>
                            <m:t>−</m:t>
                          </m:r>
                          <m:r>
                            <a:rPr lang="en-US" sz="1350" i="1" dirty="0">
                              <a:latin typeface="Cambria Math" panose="02040503050406030204" pitchFamily="18" charset="0"/>
                            </a:rPr>
                            <m:t>𝑖𝑞</m:t>
                          </m:r>
                          <m:func>
                            <m:funcPr>
                              <m:ctrlPr>
                                <a:rPr lang="en-US" sz="1350" i="1" dirty="0">
                                  <a:latin typeface="Cambria Math" panose="02040503050406030204" pitchFamily="18" charset="0"/>
                                </a:rPr>
                              </m:ctrlPr>
                            </m:funcPr>
                            <m:fName>
                              <m:r>
                                <m:rPr>
                                  <m:sty m:val="p"/>
                                </m:rPr>
                                <a:rPr lang="en-US" sz="1350" dirty="0">
                                  <a:latin typeface="Cambria Math" panose="02040503050406030204" pitchFamily="18" charset="0"/>
                                </a:rPr>
                                <m:t>arg</m:t>
                              </m:r>
                            </m:fName>
                            <m:e>
                              <m:d>
                                <m:dPr>
                                  <m:ctrlPr>
                                    <a:rPr lang="en-US" sz="1350" i="1" dirty="0">
                                      <a:latin typeface="Cambria Math" panose="02040503050406030204" pitchFamily="18" charset="0"/>
                                    </a:rPr>
                                  </m:ctrlPr>
                                </m:dPr>
                                <m:e>
                                  <m:sSub>
                                    <m:sSubPr>
                                      <m:ctrlPr>
                                        <a:rPr lang="en-US" sz="1350" i="1" dirty="0">
                                          <a:latin typeface="Cambria Math" panose="02040503050406030204" pitchFamily="18" charset="0"/>
                                        </a:rPr>
                                      </m:ctrlPr>
                                    </m:sSubPr>
                                    <m:e>
                                      <m:r>
                                        <a:rPr lang="en-US" sz="1350" i="1" dirty="0">
                                          <a:latin typeface="Cambria Math" panose="02040503050406030204" pitchFamily="18" charset="0"/>
                                        </a:rPr>
                                        <m:t>𝐼</m:t>
                                      </m:r>
                                    </m:e>
                                    <m:sub>
                                      <m:r>
                                        <a:rPr lang="en-US" sz="1350" dirty="0">
                                          <a:latin typeface="Cambria Math" panose="02040503050406030204" pitchFamily="18" charset="0"/>
                                        </a:rPr>
                                        <m:t>1</m:t>
                                      </m:r>
                                    </m:sub>
                                  </m:sSub>
                                  <m:d>
                                    <m:dPr>
                                      <m:ctrlPr>
                                        <a:rPr lang="en-US" sz="1350" i="1" dirty="0">
                                          <a:latin typeface="Cambria Math" panose="02040503050406030204" pitchFamily="18" charset="0"/>
                                        </a:rPr>
                                      </m:ctrlPr>
                                    </m:dPr>
                                    <m:e>
                                      <m:r>
                                        <a:rPr lang="en-US" sz="1350" i="1" dirty="0">
                                          <a:latin typeface="Cambria Math" panose="02040503050406030204" pitchFamily="18" charset="0"/>
                                        </a:rPr>
                                        <m:t>𝑥</m:t>
                                      </m:r>
                                      <m:r>
                                        <a:rPr lang="en-US" sz="1350" dirty="0">
                                          <a:latin typeface="Cambria Math" panose="02040503050406030204" pitchFamily="18" charset="0"/>
                                        </a:rPr>
                                        <m:t>,</m:t>
                                      </m:r>
                                      <m:r>
                                        <a:rPr lang="en-US" sz="1350" i="1" dirty="0">
                                          <a:latin typeface="Cambria Math" panose="02040503050406030204" pitchFamily="18" charset="0"/>
                                        </a:rPr>
                                        <m:t>𝑦</m:t>
                                      </m:r>
                                    </m:e>
                                  </m:d>
                                </m:e>
                              </m:d>
                            </m:e>
                          </m:func>
                        </m:sup>
                      </m:sSup>
                      <m:r>
                        <a:rPr lang="en-US" sz="1350" dirty="0">
                          <a:latin typeface="Cambria Math" panose="02040503050406030204" pitchFamily="18" charset="0"/>
                        </a:rPr>
                        <m:t>≈</m:t>
                      </m:r>
                      <m:f>
                        <m:fPr>
                          <m:ctrlPr>
                            <a:rPr lang="en-US" sz="1350" i="1" dirty="0">
                              <a:latin typeface="Cambria Math" panose="02040503050406030204" pitchFamily="18" charset="0"/>
                            </a:rPr>
                          </m:ctrlPr>
                        </m:fPr>
                        <m:num>
                          <m:acc>
                            <m:accPr>
                              <m:chr m:val="̅"/>
                              <m:ctrlPr>
                                <a:rPr lang="en-US" sz="1350" i="1" dirty="0">
                                  <a:latin typeface="Cambria Math" panose="02040503050406030204" pitchFamily="18" charset="0"/>
                                </a:rPr>
                              </m:ctrlPr>
                            </m:accPr>
                            <m:e>
                              <m:sSub>
                                <m:sSubPr>
                                  <m:ctrlPr>
                                    <a:rPr lang="en-US" altLang="ja-JP" sz="1350" i="1" dirty="0">
                                      <a:latin typeface="Cambria Math" panose="02040503050406030204" pitchFamily="18" charset="0"/>
                                    </a:rPr>
                                  </m:ctrlPr>
                                </m:sSubPr>
                                <m:e>
                                  <m:r>
                                    <a:rPr lang="en-US" altLang="ja-JP" sz="1350" i="1" dirty="0">
                                      <a:latin typeface="Cambria Math" panose="02040503050406030204" pitchFamily="18" charset="0"/>
                                    </a:rPr>
                                    <m:t>𝐼</m:t>
                                  </m:r>
                                </m:e>
                                <m:sub>
                                  <m:r>
                                    <a:rPr lang="en-US" altLang="ja-JP" sz="1350" i="1" dirty="0">
                                      <a:latin typeface="Cambria Math" panose="02040503050406030204" pitchFamily="18" charset="0"/>
                                    </a:rPr>
                                    <m:t>𝑑</m:t>
                                  </m:r>
                                </m:sub>
                              </m:sSub>
                              <m:sSup>
                                <m:sSupPr>
                                  <m:ctrlPr>
                                    <a:rPr lang="en-US" altLang="ja-JP" sz="1350" i="1" dirty="0">
                                      <a:latin typeface="Cambria Math" panose="02040503050406030204" pitchFamily="18" charset="0"/>
                                    </a:rPr>
                                  </m:ctrlPr>
                                </m:sSupPr>
                                <m:e>
                                  <m:d>
                                    <m:dPr>
                                      <m:ctrlPr>
                                        <a:rPr lang="en-US" altLang="ja-JP" sz="1350" i="1" dirty="0">
                                          <a:latin typeface="Cambria Math" panose="02040503050406030204" pitchFamily="18" charset="0"/>
                                        </a:rPr>
                                      </m:ctrlPr>
                                    </m:dPr>
                                    <m:e>
                                      <m:r>
                                        <a:rPr lang="en-US" altLang="ja-JP" sz="1350" i="1" dirty="0">
                                          <a:latin typeface="Cambria Math" panose="02040503050406030204" pitchFamily="18" charset="0"/>
                                        </a:rPr>
                                        <m:t>𝑥</m:t>
                                      </m:r>
                                      <m:r>
                                        <a:rPr lang="en-US" altLang="ja-JP" sz="1350" i="1" dirty="0">
                                          <a:latin typeface="Cambria Math" panose="02040503050406030204" pitchFamily="18" charset="0"/>
                                        </a:rPr>
                                        <m:t>,</m:t>
                                      </m:r>
                                      <m:r>
                                        <a:rPr lang="en-US" altLang="ja-JP" sz="1350" i="1" dirty="0">
                                          <a:latin typeface="Cambria Math" panose="02040503050406030204" pitchFamily="18" charset="0"/>
                                        </a:rPr>
                                        <m:t>𝑦</m:t>
                                      </m:r>
                                    </m:e>
                                  </m:d>
                                </m:e>
                                <m:sup>
                                  <m:r>
                                    <a:rPr lang="en-US" altLang="ja-JP" sz="1350" i="1" dirty="0">
                                      <a:latin typeface="Cambria Math" panose="02040503050406030204" pitchFamily="18" charset="0"/>
                                    </a:rPr>
                                    <m:t>𝑞</m:t>
                                  </m:r>
                                </m:sup>
                              </m:sSup>
                            </m:e>
                          </m:acc>
                        </m:num>
                        <m:den>
                          <m:r>
                            <a:rPr lang="en-US" sz="1350" dirty="0">
                              <a:latin typeface="Cambria Math" panose="02040503050406030204" pitchFamily="18" charset="0"/>
                            </a:rPr>
                            <m:t>2</m:t>
                          </m:r>
                          <m:r>
                            <a:rPr lang="en-US" sz="1350" i="1" dirty="0">
                              <a:latin typeface="Cambria Math" panose="02040503050406030204" pitchFamily="18" charset="0"/>
                            </a:rPr>
                            <m:t>𝜋</m:t>
                          </m:r>
                          <m:sSup>
                            <m:sSupPr>
                              <m:ctrlPr>
                                <a:rPr lang="en-US" altLang="ja-JP" sz="1350" i="1" dirty="0">
                                  <a:latin typeface="Cambria Math" panose="02040503050406030204" pitchFamily="18" charset="0"/>
                                </a:rPr>
                              </m:ctrlPr>
                            </m:sSupPr>
                            <m:e>
                              <m:d>
                                <m:dPr>
                                  <m:ctrlPr>
                                    <a:rPr lang="en-US" altLang="ja-JP" sz="1350" i="1" dirty="0">
                                      <a:latin typeface="Cambria Math" panose="02040503050406030204" pitchFamily="18" charset="0"/>
                                    </a:rPr>
                                  </m:ctrlPr>
                                </m:dPr>
                                <m:e>
                                  <m:sSup>
                                    <m:sSupPr>
                                      <m:ctrlPr>
                                        <a:rPr lang="en-US" altLang="ja-JP" sz="1350" i="1" dirty="0">
                                          <a:latin typeface="Cambria Math" panose="02040503050406030204" pitchFamily="18" charset="0"/>
                                        </a:rPr>
                                      </m:ctrlPr>
                                    </m:sSupPr>
                                    <m:e>
                                      <m:d>
                                        <m:dPr>
                                          <m:begChr m:val="|"/>
                                          <m:endChr m:val="|"/>
                                          <m:ctrlPr>
                                            <a:rPr lang="en-US" altLang="ja-JP" sz="1350" i="1" dirty="0">
                                              <a:latin typeface="Cambria Math" panose="02040503050406030204" pitchFamily="18" charset="0"/>
                                            </a:rPr>
                                          </m:ctrlPr>
                                        </m:dPr>
                                        <m:e>
                                          <m:sSub>
                                            <m:sSubPr>
                                              <m:ctrlPr>
                                                <a:rPr lang="en-US" altLang="ja-JP" sz="1350" i="1" dirty="0">
                                                  <a:latin typeface="Cambria Math" panose="02040503050406030204" pitchFamily="18" charset="0"/>
                                                </a:rPr>
                                              </m:ctrlPr>
                                            </m:sSubPr>
                                            <m:e>
                                              <m:r>
                                                <a:rPr lang="en-US" altLang="ja-JP" sz="1350" i="1" dirty="0">
                                                  <a:latin typeface="Cambria Math" panose="02040503050406030204" pitchFamily="18" charset="0"/>
                                                </a:rPr>
                                                <m:t>𝐼</m:t>
                                              </m:r>
                                            </m:e>
                                            <m:sub>
                                              <m:r>
                                                <m:rPr>
                                                  <m:sty m:val="p"/>
                                                </m:rPr>
                                                <a:rPr lang="en-US" altLang="ja-JP" sz="1350" dirty="0">
                                                  <a:latin typeface="Cambria Math" panose="02040503050406030204" pitchFamily="18" charset="0"/>
                                                </a:rPr>
                                                <m:t>d</m:t>
                                              </m:r>
                                            </m:sub>
                                          </m:sSub>
                                          <m:d>
                                            <m:dPr>
                                              <m:ctrlPr>
                                                <a:rPr lang="en-US" altLang="ja-JP" sz="1350" i="1" dirty="0">
                                                  <a:latin typeface="Cambria Math" panose="02040503050406030204" pitchFamily="18" charset="0"/>
                                                </a:rPr>
                                              </m:ctrlPr>
                                            </m:dPr>
                                            <m:e>
                                              <m:r>
                                                <a:rPr lang="en-US" altLang="ja-JP" sz="1350" i="1" dirty="0">
                                                  <a:latin typeface="Cambria Math" panose="02040503050406030204" pitchFamily="18" charset="0"/>
                                                </a:rPr>
                                                <m:t>𝑥</m:t>
                                              </m:r>
                                              <m:r>
                                                <a:rPr lang="en-US" altLang="ja-JP" sz="1350" dirty="0">
                                                  <a:latin typeface="Cambria Math" panose="02040503050406030204" pitchFamily="18" charset="0"/>
                                                </a:rPr>
                                                <m:t>,</m:t>
                                              </m:r>
                                              <m:r>
                                                <a:rPr lang="en-US" altLang="ja-JP" sz="1350" i="1" dirty="0">
                                                  <a:latin typeface="Cambria Math" panose="02040503050406030204" pitchFamily="18" charset="0"/>
                                                </a:rPr>
                                                <m:t>𝑦</m:t>
                                              </m:r>
                                            </m:e>
                                          </m:d>
                                        </m:e>
                                      </m:d>
                                    </m:e>
                                    <m:sup>
                                      <m:r>
                                        <a:rPr lang="en-US" altLang="ja-JP" sz="1350" dirty="0">
                                          <a:latin typeface="Cambria Math" panose="02040503050406030204" pitchFamily="18" charset="0"/>
                                        </a:rPr>
                                        <m:t>2</m:t>
                                      </m:r>
                                    </m:sup>
                                  </m:sSup>
                                  <m:r>
                                    <a:rPr lang="en-US" altLang="ja-JP" sz="1350" dirty="0">
                                      <a:latin typeface="Cambria Math" panose="02040503050406030204" pitchFamily="18" charset="0"/>
                                    </a:rPr>
                                    <m:t>+</m:t>
                                  </m:r>
                                  <m:r>
                                    <a:rPr lang="en-US" altLang="ja-JP" sz="1350" i="1" dirty="0">
                                      <a:latin typeface="Cambria Math" panose="02040503050406030204" pitchFamily="18" charset="0"/>
                                    </a:rPr>
                                    <m:t>𝜀</m:t>
                                  </m:r>
                                </m:e>
                              </m:d>
                            </m:e>
                            <m:sup>
                              <m:f>
                                <m:fPr>
                                  <m:ctrlPr>
                                    <a:rPr lang="en-US" altLang="ja-JP" sz="1350" i="1" dirty="0">
                                      <a:latin typeface="Cambria Math" panose="02040503050406030204" pitchFamily="18" charset="0"/>
                                    </a:rPr>
                                  </m:ctrlPr>
                                </m:fPr>
                                <m:num>
                                  <m:d>
                                    <m:dPr>
                                      <m:ctrlPr>
                                        <a:rPr lang="en-US" altLang="ja-JP" sz="1350" i="1" dirty="0">
                                          <a:latin typeface="Cambria Math" panose="02040503050406030204" pitchFamily="18" charset="0"/>
                                        </a:rPr>
                                      </m:ctrlPr>
                                    </m:dPr>
                                    <m:e>
                                      <m:r>
                                        <a:rPr lang="en-US" altLang="ja-JP" sz="1350" i="1" dirty="0">
                                          <a:latin typeface="Cambria Math" panose="02040503050406030204" pitchFamily="18" charset="0"/>
                                        </a:rPr>
                                        <m:t>𝑞</m:t>
                                      </m:r>
                                      <m:r>
                                        <a:rPr lang="en-US" altLang="ja-JP" sz="1350" dirty="0">
                                          <a:latin typeface="Cambria Math" panose="02040503050406030204" pitchFamily="18" charset="0"/>
                                        </a:rPr>
                                        <m:t>−1</m:t>
                                      </m:r>
                                    </m:e>
                                  </m:d>
                                </m:num>
                                <m:den>
                                  <m:r>
                                    <a:rPr lang="en-US" altLang="ja-JP" sz="1350" i="1" dirty="0">
                                      <a:latin typeface="Cambria Math" panose="02040503050406030204" pitchFamily="18" charset="0"/>
                                    </a:rPr>
                                    <m:t>2</m:t>
                                  </m:r>
                                </m:den>
                              </m:f>
                            </m:sup>
                          </m:sSup>
                        </m:den>
                      </m:f>
                    </m:oMath>
                  </m:oMathPara>
                </a14:m>
                <a:endParaRPr lang="en-US" sz="1350" dirty="0"/>
              </a:p>
            </p:txBody>
          </p:sp>
        </mc:Choice>
        <mc:Fallback xmlns="">
          <p:sp>
            <p:nvSpPr>
              <p:cNvPr id="10" name="矩形 9">
                <a:extLst>
                  <a:ext uri="{FF2B5EF4-FFF2-40B4-BE49-F238E27FC236}">
                    <a16:creationId xmlns:a16="http://schemas.microsoft.com/office/drawing/2014/main" id="{75F536AC-3318-4FB5-B3E4-B49E0ACF2176}"/>
                  </a:ext>
                </a:extLst>
              </p:cNvPr>
              <p:cNvSpPr>
                <a:spLocks noRot="1" noChangeAspect="1" noMove="1" noResize="1" noEditPoints="1" noAdjustHandles="1" noChangeArrowheads="1" noChangeShapeType="1" noTextEdit="1"/>
              </p:cNvSpPr>
              <p:nvPr/>
            </p:nvSpPr>
            <p:spPr>
              <a:xfrm>
                <a:off x="2344322" y="3937089"/>
                <a:ext cx="4283224" cy="1122167"/>
              </a:xfrm>
              <a:prstGeom prst="rect">
                <a:avLst/>
              </a:prstGeom>
              <a:blipFill>
                <a:blip r:embed="rId5"/>
                <a:stretch>
                  <a:fillRect t="-73370" b="-55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C133A46-90DE-4C42-B033-CCF1FFA92A6D}"/>
                  </a:ext>
                </a:extLst>
              </p:cNvPr>
              <p:cNvSpPr/>
              <p:nvPr/>
            </p:nvSpPr>
            <p:spPr>
              <a:xfrm>
                <a:off x="4225436" y="5257982"/>
                <a:ext cx="1317605" cy="330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𝑑</m:t>
                          </m:r>
                          <m:r>
                            <a:rPr lang="en-US" altLang="ja-JP" sz="1350" i="1">
                              <a:latin typeface="Cambria Math" panose="02040503050406030204" pitchFamily="18" charset="0"/>
                            </a:rPr>
                            <m:t>′</m:t>
                          </m:r>
                        </m:e>
                        <m:sub>
                          <m:r>
                            <a:rPr lang="en-US" altLang="ja-JP" sz="1350" i="1">
                              <a:latin typeface="Cambria Math" panose="02040503050406030204" pitchFamily="18" charset="0"/>
                            </a:rPr>
                            <m:t>𝑞</m:t>
                          </m:r>
                        </m:sub>
                      </m:sSub>
                      <m:r>
                        <a:rPr lang="en-US" altLang="ja-JP" sz="1350" i="1">
                          <a:latin typeface="Cambria Math" panose="02040503050406030204" pitchFamily="18" charset="0"/>
                        </a:rPr>
                        <m:t>=</m:t>
                      </m:r>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𝑑</m:t>
                          </m:r>
                        </m:e>
                        <m:sub>
                          <m:r>
                            <a:rPr lang="en-US" altLang="ja-JP" sz="1350" i="1">
                              <a:latin typeface="Cambria Math" panose="02040503050406030204" pitchFamily="18" charset="0"/>
                            </a:rPr>
                            <m:t>𝑞</m:t>
                          </m:r>
                        </m:sub>
                      </m:sSub>
                      <m:sSup>
                        <m:sSupPr>
                          <m:ctrlPr>
                            <a:rPr lang="en-US" altLang="ja-JP" sz="1350" i="1">
                              <a:latin typeface="Cambria Math" panose="02040503050406030204" pitchFamily="18" charset="0"/>
                            </a:rPr>
                          </m:ctrlPr>
                        </m:sSupPr>
                        <m:e>
                          <m:r>
                            <a:rPr lang="en-US" altLang="ja-JP" sz="1350">
                              <a:latin typeface="Cambria Math" panose="02040503050406030204" pitchFamily="18" charset="0"/>
                            </a:rPr>
                            <m:t>ⅇ</m:t>
                          </m:r>
                        </m:e>
                        <m:sup>
                          <m:r>
                            <a:rPr lang="en-US" altLang="ja-JP" sz="1350" i="1">
                              <a:latin typeface="Cambria Math" panose="02040503050406030204" pitchFamily="18" charset="0"/>
                            </a:rPr>
                            <m:t>−</m:t>
                          </m:r>
                          <m:r>
                            <a:rPr lang="en-US" altLang="ja-JP" sz="1350">
                              <a:latin typeface="Cambria Math" panose="02040503050406030204" pitchFamily="18" charset="0"/>
                            </a:rPr>
                            <m:t>𝑖</m:t>
                          </m:r>
                          <m:r>
                            <a:rPr lang="en-US" altLang="ja-JP" sz="1350" i="1">
                              <a:latin typeface="Cambria Math" panose="02040503050406030204" pitchFamily="18" charset="0"/>
                            </a:rPr>
                            <m:t>𝑞</m:t>
                          </m:r>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𝜃</m:t>
                              </m:r>
                            </m:e>
                            <m:sub>
                              <m:r>
                                <a:rPr lang="en-US" altLang="ja-JP" sz="1350" i="1">
                                  <a:latin typeface="Cambria Math" panose="02040503050406030204" pitchFamily="18" charset="0"/>
                                </a:rPr>
                                <m:t>0</m:t>
                              </m:r>
                            </m:sub>
                          </m:sSub>
                        </m:sup>
                      </m:sSup>
                    </m:oMath>
                  </m:oMathPara>
                </a14:m>
                <a:endParaRPr lang="ja-JP" altLang="en-US" sz="1350" dirty="0"/>
              </a:p>
            </p:txBody>
          </p:sp>
        </mc:Choice>
        <mc:Fallback xmlns="">
          <p:sp>
            <p:nvSpPr>
              <p:cNvPr id="2" name="矩形 1">
                <a:extLst>
                  <a:ext uri="{FF2B5EF4-FFF2-40B4-BE49-F238E27FC236}">
                    <a16:creationId xmlns:a16="http://schemas.microsoft.com/office/drawing/2014/main" id="{2C133A46-90DE-4C42-B033-CCF1FFA92A6D}"/>
                  </a:ext>
                </a:extLst>
              </p:cNvPr>
              <p:cNvSpPr>
                <a:spLocks noRot="1" noChangeAspect="1" noMove="1" noResize="1" noEditPoints="1" noAdjustHandles="1" noChangeArrowheads="1" noChangeShapeType="1" noTextEdit="1"/>
              </p:cNvSpPr>
              <p:nvPr/>
            </p:nvSpPr>
            <p:spPr>
              <a:xfrm>
                <a:off x="4225436" y="5257982"/>
                <a:ext cx="1317605" cy="330027"/>
              </a:xfrm>
              <a:prstGeom prst="rect">
                <a:avLst/>
              </a:prstGeom>
              <a:blipFill>
                <a:blip r:embed="rId6"/>
                <a:stretch>
                  <a:fillRect/>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D473C835-B08A-45CA-8CB8-F966AB7697C6}"/>
              </a:ext>
            </a:extLst>
          </p:cNvPr>
          <p:cNvSpPr txBox="1"/>
          <p:nvPr/>
        </p:nvSpPr>
        <p:spPr>
          <a:xfrm>
            <a:off x="353505" y="1253176"/>
            <a:ext cx="3647152" cy="300082"/>
          </a:xfrm>
          <a:prstGeom prst="rect">
            <a:avLst/>
          </a:prstGeom>
          <a:noFill/>
        </p:spPr>
        <p:txBody>
          <a:bodyPr wrap="none" rtlCol="0">
            <a:spAutoFit/>
          </a:bodyPr>
          <a:lstStyle/>
          <a:p>
            <a:r>
              <a:rPr kumimoji="1" lang="ja-JP" altLang="en-US" sz="1350" dirty="0"/>
              <a:t>参考：フーリエ表示エッジ方向ヒストグラム</a:t>
            </a:r>
          </a:p>
        </p:txBody>
      </p:sp>
      <p:sp>
        <p:nvSpPr>
          <p:cNvPr id="4" name="灯片编号占位符 3">
            <a:extLst>
              <a:ext uri="{FF2B5EF4-FFF2-40B4-BE49-F238E27FC236}">
                <a16:creationId xmlns:a16="http://schemas.microsoft.com/office/drawing/2014/main" id="{25AEDC98-D810-414E-9D5A-BDBABB7416BC}"/>
              </a:ext>
            </a:extLst>
          </p:cNvPr>
          <p:cNvSpPr>
            <a:spLocks noGrp="1"/>
          </p:cNvSpPr>
          <p:nvPr>
            <p:ph type="sldNum" sz="quarter" idx="12"/>
          </p:nvPr>
        </p:nvSpPr>
        <p:spPr/>
        <p:txBody>
          <a:bodyPr/>
          <a:lstStyle/>
          <a:p>
            <a:fld id="{BE1C31B4-989A-4199-8290-6539FD731A94}" type="slidenum">
              <a:rPr lang="en-US" smtClean="0"/>
              <a:t>32</a:t>
            </a:fld>
            <a:endParaRPr lang="en-US"/>
          </a:p>
        </p:txBody>
      </p:sp>
    </p:spTree>
    <p:extLst>
      <p:ext uri="{BB962C8B-B14F-4D97-AF65-F5344CB8AC3E}">
        <p14:creationId xmlns:p14="http://schemas.microsoft.com/office/powerpoint/2010/main" val="3047476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877D8A8-ED39-4060-8DCC-26CB4D4E87DF}"/>
              </a:ext>
            </a:extLst>
          </p:cNvPr>
          <p:cNvSpPr/>
          <p:nvPr/>
        </p:nvSpPr>
        <p:spPr>
          <a:xfrm>
            <a:off x="415636" y="2944091"/>
            <a:ext cx="1657475"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t>S/8</a:t>
            </a:r>
            <a:r>
              <a:rPr lang="ja-JP" altLang="en-US" sz="1350" dirty="0"/>
              <a:t>のスケールでガウス微分する</a:t>
            </a:r>
            <a:endParaRPr kumimoji="1" lang="en-US" altLang="zh-CN" sz="1350" dirty="0"/>
          </a:p>
        </p:txBody>
      </p:sp>
      <p:sp>
        <p:nvSpPr>
          <p:cNvPr id="5" name="矩形: 圆角 4">
            <a:extLst>
              <a:ext uri="{FF2B5EF4-FFF2-40B4-BE49-F238E27FC236}">
                <a16:creationId xmlns:a16="http://schemas.microsoft.com/office/drawing/2014/main" id="{FC767C7E-637B-4046-9F87-DB9D7723B45E}"/>
              </a:ext>
            </a:extLst>
          </p:cNvPr>
          <p:cNvSpPr/>
          <p:nvPr/>
        </p:nvSpPr>
        <p:spPr>
          <a:xfrm>
            <a:off x="4036344" y="1813415"/>
            <a:ext cx="1550440"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en-US" altLang="ja-JP" sz="1350" dirty="0"/>
              <a:t>4</a:t>
            </a:r>
            <a:r>
              <a:rPr lang="ja-JP" altLang="en-US" sz="1350" dirty="0"/>
              <a:t>のスケールでガウスボケする</a:t>
            </a:r>
            <a:endParaRPr lang="en-US" altLang="zh-CN" sz="1350" dirty="0"/>
          </a:p>
        </p:txBody>
      </p:sp>
      <p:sp>
        <p:nvSpPr>
          <p:cNvPr id="6" name="矩形: 圆角 5">
            <a:extLst>
              <a:ext uri="{FF2B5EF4-FFF2-40B4-BE49-F238E27FC236}">
                <a16:creationId xmlns:a16="http://schemas.microsoft.com/office/drawing/2014/main" id="{C28CEA4A-3574-46A8-8A19-87AD04058B31}"/>
              </a:ext>
            </a:extLst>
          </p:cNvPr>
          <p:cNvSpPr/>
          <p:nvPr/>
        </p:nvSpPr>
        <p:spPr>
          <a:xfrm>
            <a:off x="4066026" y="4183454"/>
            <a:ext cx="1491075"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ja-JP" altLang="en-US" sz="1350" dirty="0"/>
              <a:t>のスケールでガウスボケする</a:t>
            </a:r>
            <a:endParaRPr lang="en-US" altLang="zh-CN" sz="1350" dirty="0"/>
          </a:p>
        </p:txBody>
      </p:sp>
      <p:sp>
        <p:nvSpPr>
          <p:cNvPr id="7" name="箭头: 右 6">
            <a:extLst>
              <a:ext uri="{FF2B5EF4-FFF2-40B4-BE49-F238E27FC236}">
                <a16:creationId xmlns:a16="http://schemas.microsoft.com/office/drawing/2014/main" id="{862BE052-B643-453E-B905-C8629EA34BC8}"/>
              </a:ext>
            </a:extLst>
          </p:cNvPr>
          <p:cNvSpPr/>
          <p:nvPr/>
        </p:nvSpPr>
        <p:spPr>
          <a:xfrm>
            <a:off x="2275144" y="3248891"/>
            <a:ext cx="1657475"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方向フーリエ記述</a:t>
            </a:r>
          </a:p>
        </p:txBody>
      </p:sp>
      <p:sp>
        <p:nvSpPr>
          <p:cNvPr id="14" name="矩形 13">
            <a:extLst>
              <a:ext uri="{FF2B5EF4-FFF2-40B4-BE49-F238E27FC236}">
                <a16:creationId xmlns:a16="http://schemas.microsoft.com/office/drawing/2014/main" id="{F4679C48-F24D-41DB-A79A-5DA9B27940B7}"/>
              </a:ext>
            </a:extLst>
          </p:cNvPr>
          <p:cNvSpPr/>
          <p:nvPr/>
        </p:nvSpPr>
        <p:spPr>
          <a:xfrm>
            <a:off x="429253" y="4620504"/>
            <a:ext cx="913543" cy="32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t>GPU</a:t>
            </a:r>
            <a:endParaRPr lang="en-US" sz="1350" dirty="0"/>
          </a:p>
        </p:txBody>
      </p:sp>
      <p:sp>
        <p:nvSpPr>
          <p:cNvPr id="17" name="矩形 16">
            <a:extLst>
              <a:ext uri="{FF2B5EF4-FFF2-40B4-BE49-F238E27FC236}">
                <a16:creationId xmlns:a16="http://schemas.microsoft.com/office/drawing/2014/main" id="{4BAAAADC-4328-48B8-95C4-A888706CD08E}"/>
              </a:ext>
            </a:extLst>
          </p:cNvPr>
          <p:cNvSpPr/>
          <p:nvPr/>
        </p:nvSpPr>
        <p:spPr>
          <a:xfrm>
            <a:off x="429252" y="5080061"/>
            <a:ext cx="913543" cy="3252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t>CPU</a:t>
            </a:r>
            <a:endParaRPr lang="en-US" sz="1350" dirty="0"/>
          </a:p>
        </p:txBody>
      </p:sp>
      <p:grpSp>
        <p:nvGrpSpPr>
          <p:cNvPr id="20" name="组合 19">
            <a:extLst>
              <a:ext uri="{FF2B5EF4-FFF2-40B4-BE49-F238E27FC236}">
                <a16:creationId xmlns:a16="http://schemas.microsoft.com/office/drawing/2014/main" id="{CD5FF1F0-412D-4FD5-B17E-739E9090714F}"/>
              </a:ext>
            </a:extLst>
          </p:cNvPr>
          <p:cNvGrpSpPr/>
          <p:nvPr/>
        </p:nvGrpSpPr>
        <p:grpSpPr>
          <a:xfrm>
            <a:off x="5504294" y="2983754"/>
            <a:ext cx="3449473" cy="1540541"/>
            <a:chOff x="7339058" y="2835339"/>
            <a:chExt cx="4599297" cy="2054054"/>
          </a:xfrm>
        </p:grpSpPr>
        <p:sp>
          <p:nvSpPr>
            <p:cNvPr id="9" name="箭头: 右 8">
              <a:extLst>
                <a:ext uri="{FF2B5EF4-FFF2-40B4-BE49-F238E27FC236}">
                  <a16:creationId xmlns:a16="http://schemas.microsoft.com/office/drawing/2014/main" id="{845122C0-4280-48E4-A57A-F4C14B82F650}"/>
                </a:ext>
              </a:extLst>
            </p:cNvPr>
            <p:cNvSpPr/>
            <p:nvPr/>
          </p:nvSpPr>
          <p:spPr>
            <a:xfrm rot="19232082">
              <a:off x="7339058" y="3820944"/>
              <a:ext cx="2955477" cy="10684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回転方向をチェックする</a:t>
              </a:r>
            </a:p>
          </p:txBody>
        </p:sp>
        <p:sp>
          <p:nvSpPr>
            <p:cNvPr id="18" name="箭头: 右 17">
              <a:extLst>
                <a:ext uri="{FF2B5EF4-FFF2-40B4-BE49-F238E27FC236}">
                  <a16:creationId xmlns:a16="http://schemas.microsoft.com/office/drawing/2014/main" id="{043C6D95-5240-414E-ADC8-9F270E698E8C}"/>
                </a:ext>
              </a:extLst>
            </p:cNvPr>
            <p:cNvSpPr/>
            <p:nvPr/>
          </p:nvSpPr>
          <p:spPr>
            <a:xfrm>
              <a:off x="7693150" y="2835339"/>
              <a:ext cx="4245205" cy="9075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特徴量を作って、比較する</a:t>
              </a:r>
              <a:endParaRPr lang="en-US" sz="1350" dirty="0"/>
            </a:p>
          </p:txBody>
        </p:sp>
        <p:sp>
          <p:nvSpPr>
            <p:cNvPr id="19" name="矩形 18">
              <a:extLst>
                <a:ext uri="{FF2B5EF4-FFF2-40B4-BE49-F238E27FC236}">
                  <a16:creationId xmlns:a16="http://schemas.microsoft.com/office/drawing/2014/main" id="{4EB2455B-52FC-439E-B7A1-1C36989D3116}"/>
                </a:ext>
              </a:extLst>
            </p:cNvPr>
            <p:cNvSpPr/>
            <p:nvPr/>
          </p:nvSpPr>
          <p:spPr>
            <a:xfrm>
              <a:off x="9709608" y="3529765"/>
              <a:ext cx="669303" cy="772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标题 1">
            <a:extLst>
              <a:ext uri="{FF2B5EF4-FFF2-40B4-BE49-F238E27FC236}">
                <a16:creationId xmlns:a16="http://schemas.microsoft.com/office/drawing/2014/main" id="{7B076783-4D2E-4ECE-8041-23F8AB0155E0}"/>
              </a:ext>
            </a:extLst>
          </p:cNvPr>
          <p:cNvSpPr>
            <a:spLocks noGrp="1"/>
          </p:cNvSpPr>
          <p:nvPr>
            <p:ph type="title"/>
          </p:nvPr>
        </p:nvSpPr>
        <p:spPr>
          <a:xfrm>
            <a:off x="628650" y="913485"/>
            <a:ext cx="7886700" cy="899930"/>
          </a:xfrm>
        </p:spPr>
        <p:txBody>
          <a:bodyPr>
            <a:normAutofit/>
          </a:bodyPr>
          <a:lstStyle/>
          <a:p>
            <a:r>
              <a:rPr kumimoji="1" lang="ja-JP" altLang="en-US" sz="2700" dirty="0"/>
              <a:t>領域画像マッチング初期探索方法</a:t>
            </a:r>
          </a:p>
        </p:txBody>
      </p:sp>
      <p:sp>
        <p:nvSpPr>
          <p:cNvPr id="2" name="灯片编号占位符 1">
            <a:extLst>
              <a:ext uri="{FF2B5EF4-FFF2-40B4-BE49-F238E27FC236}">
                <a16:creationId xmlns:a16="http://schemas.microsoft.com/office/drawing/2014/main" id="{876861ED-846B-40E8-A101-FC5AE6FD0B0E}"/>
              </a:ext>
            </a:extLst>
          </p:cNvPr>
          <p:cNvSpPr>
            <a:spLocks noGrp="1"/>
          </p:cNvSpPr>
          <p:nvPr>
            <p:ph type="sldNum" sz="quarter" idx="12"/>
          </p:nvPr>
        </p:nvSpPr>
        <p:spPr/>
        <p:txBody>
          <a:bodyPr/>
          <a:lstStyle/>
          <a:p>
            <a:fld id="{BE1C31B4-989A-4199-8290-6539FD731A94}" type="slidenum">
              <a:rPr lang="en-US" smtClean="0"/>
              <a:t>33</a:t>
            </a:fld>
            <a:endParaRPr lang="en-US"/>
          </a:p>
        </p:txBody>
      </p:sp>
    </p:spTree>
    <p:extLst>
      <p:ext uri="{BB962C8B-B14F-4D97-AF65-F5344CB8AC3E}">
        <p14:creationId xmlns:p14="http://schemas.microsoft.com/office/powerpoint/2010/main" val="4045095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877D8A8-ED39-4060-8DCC-26CB4D4E87DF}"/>
              </a:ext>
            </a:extLst>
          </p:cNvPr>
          <p:cNvSpPr/>
          <p:nvPr/>
        </p:nvSpPr>
        <p:spPr>
          <a:xfrm>
            <a:off x="1186987" y="3197677"/>
            <a:ext cx="1314239" cy="861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t>S/8</a:t>
            </a:r>
            <a:r>
              <a:rPr lang="ja-JP" altLang="en-US" sz="1350" dirty="0"/>
              <a:t>のスケールでガウス微分する</a:t>
            </a:r>
            <a:endParaRPr kumimoji="1" lang="en-US" altLang="zh-CN" sz="1350" dirty="0"/>
          </a:p>
        </p:txBody>
      </p:sp>
      <p:sp>
        <p:nvSpPr>
          <p:cNvPr id="5" name="矩形: 圆角 4">
            <a:extLst>
              <a:ext uri="{FF2B5EF4-FFF2-40B4-BE49-F238E27FC236}">
                <a16:creationId xmlns:a16="http://schemas.microsoft.com/office/drawing/2014/main" id="{FC767C7E-637B-4046-9F87-DB9D7723B45E}"/>
              </a:ext>
            </a:extLst>
          </p:cNvPr>
          <p:cNvSpPr/>
          <p:nvPr/>
        </p:nvSpPr>
        <p:spPr>
          <a:xfrm>
            <a:off x="4057906" y="2193132"/>
            <a:ext cx="1229370" cy="861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en-US" altLang="ja-JP" sz="1350" dirty="0"/>
              <a:t>4</a:t>
            </a:r>
            <a:r>
              <a:rPr lang="ja-JP" altLang="en-US" sz="1350" dirty="0"/>
              <a:t>のスケールでガウスボケする</a:t>
            </a:r>
            <a:endParaRPr lang="en-US" altLang="zh-CN" sz="1350" dirty="0"/>
          </a:p>
        </p:txBody>
      </p:sp>
      <p:sp>
        <p:nvSpPr>
          <p:cNvPr id="6" name="矩形: 圆角 5">
            <a:extLst>
              <a:ext uri="{FF2B5EF4-FFF2-40B4-BE49-F238E27FC236}">
                <a16:creationId xmlns:a16="http://schemas.microsoft.com/office/drawing/2014/main" id="{C28CEA4A-3574-46A8-8A19-87AD04058B31}"/>
              </a:ext>
            </a:extLst>
          </p:cNvPr>
          <p:cNvSpPr/>
          <p:nvPr/>
        </p:nvSpPr>
        <p:spPr>
          <a:xfrm>
            <a:off x="4081441" y="4298785"/>
            <a:ext cx="1182299" cy="8616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ja-JP" altLang="en-US" sz="1350" dirty="0"/>
              <a:t>のスケールでガウスボケする</a:t>
            </a:r>
            <a:endParaRPr lang="en-US" altLang="zh-CN" sz="1350" dirty="0"/>
          </a:p>
        </p:txBody>
      </p:sp>
      <p:sp>
        <p:nvSpPr>
          <p:cNvPr id="7" name="箭头: 右 6">
            <a:extLst>
              <a:ext uri="{FF2B5EF4-FFF2-40B4-BE49-F238E27FC236}">
                <a16:creationId xmlns:a16="http://schemas.microsoft.com/office/drawing/2014/main" id="{862BE052-B643-453E-B905-C8629EA34BC8}"/>
              </a:ext>
            </a:extLst>
          </p:cNvPr>
          <p:cNvSpPr/>
          <p:nvPr/>
        </p:nvSpPr>
        <p:spPr>
          <a:xfrm>
            <a:off x="2541525" y="3288002"/>
            <a:ext cx="1448732" cy="680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方向フーリエ記述</a:t>
            </a:r>
          </a:p>
        </p:txBody>
      </p:sp>
      <p:grpSp>
        <p:nvGrpSpPr>
          <p:cNvPr id="20" name="组合 19">
            <a:extLst>
              <a:ext uri="{FF2B5EF4-FFF2-40B4-BE49-F238E27FC236}">
                <a16:creationId xmlns:a16="http://schemas.microsoft.com/office/drawing/2014/main" id="{CD5FF1F0-412D-4FD5-B17E-739E9090714F}"/>
              </a:ext>
            </a:extLst>
          </p:cNvPr>
          <p:cNvGrpSpPr/>
          <p:nvPr/>
        </p:nvGrpSpPr>
        <p:grpSpPr>
          <a:xfrm>
            <a:off x="5319835" y="2534577"/>
            <a:ext cx="2524571" cy="2130677"/>
            <a:chOff x="7393413" y="2846696"/>
            <a:chExt cx="4245206" cy="3197608"/>
          </a:xfrm>
        </p:grpSpPr>
        <p:sp>
          <p:nvSpPr>
            <p:cNvPr id="9" name="箭头: 右 8">
              <a:extLst>
                <a:ext uri="{FF2B5EF4-FFF2-40B4-BE49-F238E27FC236}">
                  <a16:creationId xmlns:a16="http://schemas.microsoft.com/office/drawing/2014/main" id="{845122C0-4280-48E4-A57A-F4C14B82F650}"/>
                </a:ext>
              </a:extLst>
            </p:cNvPr>
            <p:cNvSpPr/>
            <p:nvPr/>
          </p:nvSpPr>
          <p:spPr>
            <a:xfrm rot="18795728">
              <a:off x="7065699" y="3889798"/>
              <a:ext cx="3111836" cy="119717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回転方向をチェックする</a:t>
              </a:r>
            </a:p>
          </p:txBody>
        </p:sp>
        <p:sp>
          <p:nvSpPr>
            <p:cNvPr id="18" name="箭头: 右 17">
              <a:extLst>
                <a:ext uri="{FF2B5EF4-FFF2-40B4-BE49-F238E27FC236}">
                  <a16:creationId xmlns:a16="http://schemas.microsoft.com/office/drawing/2014/main" id="{043C6D95-5240-414E-ADC8-9F270E698E8C}"/>
                </a:ext>
              </a:extLst>
            </p:cNvPr>
            <p:cNvSpPr/>
            <p:nvPr/>
          </p:nvSpPr>
          <p:spPr>
            <a:xfrm>
              <a:off x="7393413" y="2846696"/>
              <a:ext cx="4245206" cy="907567"/>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特徴量を作って、比較する</a:t>
              </a:r>
              <a:endParaRPr lang="en-US" sz="1350" dirty="0"/>
            </a:p>
          </p:txBody>
        </p:sp>
        <p:sp>
          <p:nvSpPr>
            <p:cNvPr id="19" name="矩形 18">
              <a:extLst>
                <a:ext uri="{FF2B5EF4-FFF2-40B4-BE49-F238E27FC236}">
                  <a16:creationId xmlns:a16="http://schemas.microsoft.com/office/drawing/2014/main" id="{4EB2455B-52FC-439E-B7A1-1C36989D3116}"/>
                </a:ext>
              </a:extLst>
            </p:cNvPr>
            <p:cNvSpPr/>
            <p:nvPr/>
          </p:nvSpPr>
          <p:spPr>
            <a:xfrm>
              <a:off x="9709608" y="3529765"/>
              <a:ext cx="669303" cy="772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标题 1">
            <a:extLst>
              <a:ext uri="{FF2B5EF4-FFF2-40B4-BE49-F238E27FC236}">
                <a16:creationId xmlns:a16="http://schemas.microsoft.com/office/drawing/2014/main" id="{7B076783-4D2E-4ECE-8041-23F8AB0155E0}"/>
              </a:ext>
            </a:extLst>
          </p:cNvPr>
          <p:cNvSpPr>
            <a:spLocks noGrp="1"/>
          </p:cNvSpPr>
          <p:nvPr>
            <p:ph type="title"/>
          </p:nvPr>
        </p:nvSpPr>
        <p:spPr>
          <a:xfrm>
            <a:off x="628650" y="913485"/>
            <a:ext cx="7886700" cy="899930"/>
          </a:xfrm>
        </p:spPr>
        <p:txBody>
          <a:bodyPr>
            <a:normAutofit/>
          </a:bodyPr>
          <a:lstStyle/>
          <a:p>
            <a:r>
              <a:rPr kumimoji="1" lang="ja-JP" altLang="en-US" sz="2700" dirty="0"/>
              <a:t>領域画像マッチング初期探索方法</a:t>
            </a:r>
          </a:p>
        </p:txBody>
      </p:sp>
      <p:sp>
        <p:nvSpPr>
          <p:cNvPr id="15" name="箭头: 右 14">
            <a:extLst>
              <a:ext uri="{FF2B5EF4-FFF2-40B4-BE49-F238E27FC236}">
                <a16:creationId xmlns:a16="http://schemas.microsoft.com/office/drawing/2014/main" id="{D68742C1-AB7B-4973-8376-FE11C7C6F242}"/>
              </a:ext>
            </a:extLst>
          </p:cNvPr>
          <p:cNvSpPr/>
          <p:nvPr/>
        </p:nvSpPr>
        <p:spPr>
          <a:xfrm>
            <a:off x="0" y="3288002"/>
            <a:ext cx="1180110" cy="6809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350" dirty="0"/>
              <a:t>入力画像</a:t>
            </a:r>
            <a:r>
              <a:rPr kumimoji="1" lang="en-US" altLang="ja-JP" sz="1350" dirty="0"/>
              <a:t>I</a:t>
            </a:r>
            <a:endParaRPr kumimoji="1" lang="ja-JP" altLang="en-US" sz="1350" dirty="0"/>
          </a:p>
        </p:txBody>
      </p:sp>
      <p:sp>
        <p:nvSpPr>
          <p:cNvPr id="16" name="矩形: 圆角 15">
            <a:extLst>
              <a:ext uri="{FF2B5EF4-FFF2-40B4-BE49-F238E27FC236}">
                <a16:creationId xmlns:a16="http://schemas.microsoft.com/office/drawing/2014/main" id="{AB4F3917-F2AF-41F2-99C9-72BB2D8E84DC}"/>
              </a:ext>
            </a:extLst>
          </p:cNvPr>
          <p:cNvSpPr/>
          <p:nvPr/>
        </p:nvSpPr>
        <p:spPr>
          <a:xfrm>
            <a:off x="7815567" y="2198716"/>
            <a:ext cx="1314239" cy="8616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350" dirty="0"/>
              <a:t>検出領域</a:t>
            </a:r>
            <a:endParaRPr kumimoji="1" lang="en-US" altLang="zh-CN" sz="1350" dirty="0"/>
          </a:p>
        </p:txBody>
      </p:sp>
      <p:sp>
        <p:nvSpPr>
          <p:cNvPr id="3" name="矩形 2">
            <a:extLst>
              <a:ext uri="{FF2B5EF4-FFF2-40B4-BE49-F238E27FC236}">
                <a16:creationId xmlns:a16="http://schemas.microsoft.com/office/drawing/2014/main" id="{10C30E49-49CF-4A32-8F7B-4F1721003860}"/>
              </a:ext>
            </a:extLst>
          </p:cNvPr>
          <p:cNvSpPr/>
          <p:nvPr/>
        </p:nvSpPr>
        <p:spPr>
          <a:xfrm>
            <a:off x="250032" y="4679157"/>
            <a:ext cx="864394" cy="35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計算</a:t>
            </a:r>
          </a:p>
        </p:txBody>
      </p:sp>
      <p:sp>
        <p:nvSpPr>
          <p:cNvPr id="21" name="矩形 20">
            <a:extLst>
              <a:ext uri="{FF2B5EF4-FFF2-40B4-BE49-F238E27FC236}">
                <a16:creationId xmlns:a16="http://schemas.microsoft.com/office/drawing/2014/main" id="{45869FBE-BD73-4F4F-BB55-B523B43164DF}"/>
              </a:ext>
            </a:extLst>
          </p:cNvPr>
          <p:cNvSpPr/>
          <p:nvPr/>
        </p:nvSpPr>
        <p:spPr>
          <a:xfrm>
            <a:off x="250031" y="5160417"/>
            <a:ext cx="864394" cy="3500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350" dirty="0"/>
              <a:t>入出力</a:t>
            </a:r>
          </a:p>
        </p:txBody>
      </p:sp>
      <p:sp>
        <p:nvSpPr>
          <p:cNvPr id="2" name="灯片编号占位符 1">
            <a:extLst>
              <a:ext uri="{FF2B5EF4-FFF2-40B4-BE49-F238E27FC236}">
                <a16:creationId xmlns:a16="http://schemas.microsoft.com/office/drawing/2014/main" id="{C5CE3248-9BE1-48FC-AE57-53645FA5C494}"/>
              </a:ext>
            </a:extLst>
          </p:cNvPr>
          <p:cNvSpPr>
            <a:spLocks noGrp="1"/>
          </p:cNvSpPr>
          <p:nvPr>
            <p:ph type="sldNum" sz="quarter" idx="12"/>
          </p:nvPr>
        </p:nvSpPr>
        <p:spPr/>
        <p:txBody>
          <a:bodyPr/>
          <a:lstStyle/>
          <a:p>
            <a:fld id="{BE1C31B4-989A-4199-8290-6539FD731A94}" type="slidenum">
              <a:rPr lang="en-US" smtClean="0"/>
              <a:t>34</a:t>
            </a:fld>
            <a:endParaRPr lang="en-US"/>
          </a:p>
        </p:txBody>
      </p:sp>
    </p:spTree>
    <p:extLst>
      <p:ext uri="{BB962C8B-B14F-4D97-AF65-F5344CB8AC3E}">
        <p14:creationId xmlns:p14="http://schemas.microsoft.com/office/powerpoint/2010/main" val="262599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4E30115-BA09-4FFD-BA87-7E577D074FDF}"/>
              </a:ext>
            </a:extLst>
          </p:cNvPr>
          <p:cNvSpPr>
            <a:spLocks noGrp="1"/>
          </p:cNvSpPr>
          <p:nvPr>
            <p:ph type="title"/>
          </p:nvPr>
        </p:nvSpPr>
        <p:spPr>
          <a:xfrm>
            <a:off x="628650" y="913485"/>
            <a:ext cx="7886700" cy="899930"/>
          </a:xfrm>
        </p:spPr>
        <p:txBody>
          <a:bodyPr>
            <a:normAutofit/>
          </a:bodyPr>
          <a:lstStyle/>
          <a:p>
            <a:r>
              <a:rPr kumimoji="1" lang="ja-JP" altLang="en-US" sz="2700" dirty="0"/>
              <a:t>領域画像マッチング初期探索方法</a:t>
            </a:r>
          </a:p>
        </p:txBody>
      </p:sp>
      <p:sp>
        <p:nvSpPr>
          <p:cNvPr id="5" name="文本框 4">
            <a:extLst>
              <a:ext uri="{FF2B5EF4-FFF2-40B4-BE49-F238E27FC236}">
                <a16:creationId xmlns:a16="http://schemas.microsoft.com/office/drawing/2014/main" id="{6D17EA05-D854-4642-8E9C-748A65CE4739}"/>
              </a:ext>
            </a:extLst>
          </p:cNvPr>
          <p:cNvSpPr txBox="1"/>
          <p:nvPr/>
        </p:nvSpPr>
        <p:spPr>
          <a:xfrm>
            <a:off x="2511820" y="3429000"/>
            <a:ext cx="877163" cy="300082"/>
          </a:xfrm>
          <a:prstGeom prst="rect">
            <a:avLst/>
          </a:prstGeom>
          <a:noFill/>
        </p:spPr>
        <p:txBody>
          <a:bodyPr wrap="none" rtlCol="0">
            <a:spAutoFit/>
          </a:bodyPr>
          <a:lstStyle/>
          <a:p>
            <a:r>
              <a:rPr kumimoji="1" lang="ja-JP" altLang="en-US" sz="1350" dirty="0"/>
              <a:t>ここでの</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79DC0A5-36AF-4D6D-819A-CEF75C647C32}"/>
                  </a:ext>
                </a:extLst>
              </p:cNvPr>
              <p:cNvSpPr txBox="1"/>
              <p:nvPr/>
            </p:nvSpPr>
            <p:spPr>
              <a:xfrm>
                <a:off x="3821987" y="2589175"/>
                <a:ext cx="1503873" cy="608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𝐷</m:t>
                      </m:r>
                      <m:d>
                        <m:dPr>
                          <m:ctrlPr>
                            <a:rPr lang="en-US" sz="1350" i="1">
                              <a:latin typeface="Cambria Math" panose="02040503050406030204" pitchFamily="18" charset="0"/>
                            </a:rPr>
                          </m:ctrlPr>
                        </m:dPr>
                        <m:e>
                          <m:r>
                            <a:rPr lang="en-US" sz="1350" i="1">
                              <a:latin typeface="Cambria Math" panose="02040503050406030204" pitchFamily="18" charset="0"/>
                            </a:rPr>
                            <m:t>𝜃</m:t>
                          </m:r>
                        </m:e>
                      </m:d>
                      <m:r>
                        <a:rPr lang="en-US" sz="1350">
                          <a:latin typeface="Cambria Math" panose="02040503050406030204" pitchFamily="18" charset="0"/>
                        </a:rPr>
                        <m:t>≈</m:t>
                      </m:r>
                      <m:nary>
                        <m:naryPr>
                          <m:chr m:val="∑"/>
                          <m:limLoc m:val="undOvr"/>
                          <m:grow m:val="on"/>
                          <m:ctrlPr>
                            <a:rPr lang="en-US" sz="1350" i="1">
                              <a:latin typeface="Cambria Math" panose="02040503050406030204" pitchFamily="18" charset="0"/>
                            </a:rPr>
                          </m:ctrlPr>
                        </m:naryPr>
                        <m:sub>
                          <m:r>
                            <a:rPr lang="en-US" sz="1350" i="1">
                              <a:latin typeface="Cambria Math" panose="02040503050406030204" pitchFamily="18" charset="0"/>
                            </a:rPr>
                            <m:t>𝑞</m:t>
                          </m:r>
                          <m:r>
                            <a:rPr lang="en-US" sz="1350">
                              <a:latin typeface="Cambria Math" panose="02040503050406030204" pitchFamily="18" charset="0"/>
                            </a:rPr>
                            <m:t>=−</m:t>
                          </m:r>
                          <m:r>
                            <a:rPr lang="en-US" sz="1350" i="1">
                              <a:latin typeface="Cambria Math" panose="02040503050406030204" pitchFamily="18" charset="0"/>
                            </a:rPr>
                            <m:t>𝑄</m:t>
                          </m:r>
                        </m:sub>
                        <m:sup>
                          <m:r>
                            <a:rPr lang="en-US" sz="1350" i="1">
                              <a:latin typeface="Cambria Math" panose="02040503050406030204" pitchFamily="18" charset="0"/>
                            </a:rPr>
                            <m:t>𝑄</m:t>
                          </m:r>
                        </m:sup>
                        <m:e>
                          <m:sSub>
                            <m:sSubPr>
                              <m:ctrlPr>
                                <a:rPr lang="en-US" sz="1350" i="1">
                                  <a:latin typeface="Cambria Math" panose="02040503050406030204" pitchFamily="18" charset="0"/>
                                </a:rPr>
                              </m:ctrlPr>
                            </m:sSubPr>
                            <m:e>
                              <m:r>
                                <a:rPr lang="en-US" sz="1350" i="1">
                                  <a:latin typeface="Cambria Math" panose="02040503050406030204" pitchFamily="18" charset="0"/>
                                </a:rPr>
                                <m:t>𝑑</m:t>
                              </m:r>
                            </m:e>
                            <m:sub>
                              <m:r>
                                <a:rPr lang="en-US" sz="1350" i="1">
                                  <a:latin typeface="Cambria Math" panose="02040503050406030204" pitchFamily="18" charset="0"/>
                                </a:rPr>
                                <m:t>𝑛</m:t>
                              </m:r>
                            </m:sub>
                          </m:sSub>
                          <m:sSup>
                            <m:sSupPr>
                              <m:ctrlPr>
                                <a:rPr lang="en-US" sz="1350" i="1">
                                  <a:latin typeface="Cambria Math" panose="02040503050406030204" pitchFamily="18" charset="0"/>
                                </a:rPr>
                              </m:ctrlPr>
                            </m:sSupPr>
                            <m:e>
                              <m:r>
                                <a:rPr lang="en-US" sz="1350">
                                  <a:latin typeface="Cambria Math" panose="02040503050406030204" pitchFamily="18" charset="0"/>
                                </a:rPr>
                                <m:t>ⅇ</m:t>
                              </m:r>
                            </m:e>
                            <m:sup>
                              <m:r>
                                <a:rPr lang="en-US" sz="1350">
                                  <a:latin typeface="Cambria Math" panose="02040503050406030204" pitchFamily="18" charset="0"/>
                                </a:rPr>
                                <m:t>𝑖</m:t>
                              </m:r>
                              <m:r>
                                <a:rPr lang="en-US" sz="1350" i="1">
                                  <a:latin typeface="Cambria Math" panose="02040503050406030204" pitchFamily="18" charset="0"/>
                                </a:rPr>
                                <m:t>𝑞</m:t>
                              </m:r>
                              <m:r>
                                <a:rPr lang="en-US" sz="1350" i="1">
                                  <a:latin typeface="Cambria Math" panose="02040503050406030204" pitchFamily="18" charset="0"/>
                                </a:rPr>
                                <m:t>𝜃</m:t>
                              </m:r>
                            </m:sup>
                          </m:sSup>
                        </m:e>
                      </m:nary>
                    </m:oMath>
                  </m:oMathPara>
                </a14:m>
                <a:endParaRPr lang="en-US" sz="1350" dirty="0"/>
              </a:p>
            </p:txBody>
          </p:sp>
        </mc:Choice>
        <mc:Fallback xmlns="">
          <p:sp>
            <p:nvSpPr>
              <p:cNvPr id="6" name="文本框 5">
                <a:extLst>
                  <a:ext uri="{FF2B5EF4-FFF2-40B4-BE49-F238E27FC236}">
                    <a16:creationId xmlns:a16="http://schemas.microsoft.com/office/drawing/2014/main" id="{A79DC0A5-36AF-4D6D-819A-CEF75C647C32}"/>
                  </a:ext>
                </a:extLst>
              </p:cNvPr>
              <p:cNvSpPr txBox="1">
                <a:spLocks noRot="1" noChangeAspect="1" noMove="1" noResize="1" noEditPoints="1" noAdjustHandles="1" noChangeArrowheads="1" noChangeShapeType="1" noTextEdit="1"/>
              </p:cNvSpPr>
              <p:nvPr/>
            </p:nvSpPr>
            <p:spPr>
              <a:xfrm>
                <a:off x="3821987" y="2589175"/>
                <a:ext cx="1503873" cy="6082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54C087C-1C4A-4621-8D70-703E6E1F2E9A}"/>
                  </a:ext>
                </a:extLst>
              </p:cNvPr>
              <p:cNvSpPr txBox="1"/>
              <p:nvPr/>
            </p:nvSpPr>
            <p:spPr>
              <a:xfrm>
                <a:off x="2511820" y="2038450"/>
                <a:ext cx="4295535" cy="300082"/>
              </a:xfrm>
              <a:prstGeom prst="rect">
                <a:avLst/>
              </a:prstGeom>
              <a:noFill/>
            </p:spPr>
            <p:txBody>
              <a:bodyPr wrap="none" rtlCol="0">
                <a:spAutoFit/>
              </a:bodyPr>
              <a:lstStyle/>
              <a:p>
                <a:r>
                  <a:rPr kumimoji="1" lang="ja-JP" altLang="en-US" sz="1350" dirty="0"/>
                  <a:t>エッジ方向ヒストグラム</a:t>
                </a:r>
                <a14:m>
                  <m:oMath xmlns:m="http://schemas.openxmlformats.org/officeDocument/2006/math">
                    <m:r>
                      <a:rPr kumimoji="1" lang="en-US" altLang="ja-JP" sz="1350" i="1">
                        <a:latin typeface="Cambria Math" panose="02040503050406030204" pitchFamily="18" charset="0"/>
                      </a:rPr>
                      <m:t>𝐷</m:t>
                    </m:r>
                    <m:r>
                      <a:rPr kumimoji="1" lang="en-US" altLang="ja-JP" sz="1350" i="1">
                        <a:latin typeface="Cambria Math" panose="02040503050406030204" pitchFamily="18" charset="0"/>
                      </a:rPr>
                      <m:t>(</m:t>
                    </m:r>
                    <m:r>
                      <a:rPr kumimoji="1" lang="en-US" altLang="ja-JP" sz="1350" i="1">
                        <a:latin typeface="Cambria Math" panose="02040503050406030204" pitchFamily="18" charset="0"/>
                      </a:rPr>
                      <m:t>𝜃</m:t>
                    </m:r>
                    <m:r>
                      <a:rPr kumimoji="1" lang="en-US" altLang="ja-JP" sz="1350" i="1">
                        <a:latin typeface="Cambria Math" panose="02040503050406030204" pitchFamily="18" charset="0"/>
                      </a:rPr>
                      <m:t>)</m:t>
                    </m:r>
                  </m:oMath>
                </a14:m>
                <a:r>
                  <a:rPr kumimoji="1" lang="ja-JP" altLang="en-US" sz="1350" dirty="0"/>
                  <a:t>とはある領域内の</a:t>
                </a:r>
                <a14:m>
                  <m:oMath xmlns:m="http://schemas.openxmlformats.org/officeDocument/2006/math">
                    <m:r>
                      <a:rPr kumimoji="1" lang="en-US" altLang="ja-JP" sz="1350" i="1">
                        <a:latin typeface="Cambria Math" panose="02040503050406030204" pitchFamily="18" charset="0"/>
                      </a:rPr>
                      <m:t>𝜃</m:t>
                    </m:r>
                  </m:oMath>
                </a14:m>
                <a:r>
                  <a:rPr kumimoji="1" lang="ja-JP" altLang="en-US" sz="1350" dirty="0"/>
                  <a:t>方向</a:t>
                </a:r>
              </a:p>
            </p:txBody>
          </p:sp>
        </mc:Choice>
        <mc:Fallback xmlns="">
          <p:sp>
            <p:nvSpPr>
              <p:cNvPr id="7" name="文本框 6">
                <a:extLst>
                  <a:ext uri="{FF2B5EF4-FFF2-40B4-BE49-F238E27FC236}">
                    <a16:creationId xmlns:a16="http://schemas.microsoft.com/office/drawing/2014/main" id="{454C087C-1C4A-4621-8D70-703E6E1F2E9A}"/>
                  </a:ext>
                </a:extLst>
              </p:cNvPr>
              <p:cNvSpPr txBox="1">
                <a:spLocks noRot="1" noChangeAspect="1" noMove="1" noResize="1" noEditPoints="1" noAdjustHandles="1" noChangeArrowheads="1" noChangeShapeType="1" noTextEdit="1"/>
              </p:cNvSpPr>
              <p:nvPr/>
            </p:nvSpPr>
            <p:spPr>
              <a:xfrm>
                <a:off x="2511820" y="2038450"/>
                <a:ext cx="4295535" cy="300082"/>
              </a:xfrm>
              <a:prstGeom prst="rect">
                <a:avLst/>
              </a:prstGeom>
              <a:blipFill>
                <a:blip r:embed="rId3"/>
                <a:stretch>
                  <a:fillRect l="-284" t="-2000" b="-18000"/>
                </a:stretch>
              </a:blipFill>
            </p:spPr>
            <p:txBody>
              <a:bodyPr/>
              <a:lstStyle/>
              <a:p>
                <a:r>
                  <a:rPr lang="en-US">
                    <a:noFill/>
                  </a:rPr>
                  <a:t> </a:t>
                </a:r>
              </a:p>
            </p:txBody>
          </p:sp>
        </mc:Fallback>
      </mc:AlternateContent>
      <p:sp>
        <p:nvSpPr>
          <p:cNvPr id="2" name="灯片编号占位符 1">
            <a:extLst>
              <a:ext uri="{FF2B5EF4-FFF2-40B4-BE49-F238E27FC236}">
                <a16:creationId xmlns:a16="http://schemas.microsoft.com/office/drawing/2014/main" id="{3DCF9BCE-F179-43AE-AEC8-BC8D2C8B7422}"/>
              </a:ext>
            </a:extLst>
          </p:cNvPr>
          <p:cNvSpPr>
            <a:spLocks noGrp="1"/>
          </p:cNvSpPr>
          <p:nvPr>
            <p:ph type="sldNum" sz="quarter" idx="12"/>
          </p:nvPr>
        </p:nvSpPr>
        <p:spPr/>
        <p:txBody>
          <a:bodyPr/>
          <a:lstStyle/>
          <a:p>
            <a:fld id="{BE1C31B4-989A-4199-8290-6539FD731A94}" type="slidenum">
              <a:rPr lang="en-US" smtClean="0"/>
              <a:t>35</a:t>
            </a:fld>
            <a:endParaRPr lang="en-US"/>
          </a:p>
        </p:txBody>
      </p:sp>
    </p:spTree>
    <p:extLst>
      <p:ext uri="{BB962C8B-B14F-4D97-AF65-F5344CB8AC3E}">
        <p14:creationId xmlns:p14="http://schemas.microsoft.com/office/powerpoint/2010/main" val="185523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877D8A8-ED39-4060-8DCC-26CB4D4E87DF}"/>
              </a:ext>
            </a:extLst>
          </p:cNvPr>
          <p:cNvSpPr/>
          <p:nvPr/>
        </p:nvSpPr>
        <p:spPr>
          <a:xfrm>
            <a:off x="415636" y="2944091"/>
            <a:ext cx="1657475"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350" dirty="0"/>
              <a:t>S/8</a:t>
            </a:r>
            <a:r>
              <a:rPr lang="ja-JP" altLang="en-US" sz="1350" dirty="0"/>
              <a:t>のスケールでガウス微分する</a:t>
            </a:r>
            <a:endParaRPr kumimoji="1" lang="en-US" altLang="zh-CN" sz="1350" dirty="0"/>
          </a:p>
        </p:txBody>
      </p:sp>
      <p:sp>
        <p:nvSpPr>
          <p:cNvPr id="5" name="矩形: 圆角 4">
            <a:extLst>
              <a:ext uri="{FF2B5EF4-FFF2-40B4-BE49-F238E27FC236}">
                <a16:creationId xmlns:a16="http://schemas.microsoft.com/office/drawing/2014/main" id="{FC767C7E-637B-4046-9F87-DB9D7723B45E}"/>
              </a:ext>
            </a:extLst>
          </p:cNvPr>
          <p:cNvSpPr/>
          <p:nvPr/>
        </p:nvSpPr>
        <p:spPr>
          <a:xfrm>
            <a:off x="4036344" y="1813415"/>
            <a:ext cx="1550440"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en-US" altLang="ja-JP" sz="1350" dirty="0"/>
              <a:t>4</a:t>
            </a:r>
            <a:r>
              <a:rPr lang="ja-JP" altLang="en-US" sz="1350" dirty="0"/>
              <a:t>のスケールでガウスボケする</a:t>
            </a:r>
            <a:endParaRPr lang="en-US" altLang="zh-CN" sz="1350" dirty="0"/>
          </a:p>
        </p:txBody>
      </p:sp>
      <p:sp>
        <p:nvSpPr>
          <p:cNvPr id="6" name="矩形: 圆角 5">
            <a:extLst>
              <a:ext uri="{FF2B5EF4-FFF2-40B4-BE49-F238E27FC236}">
                <a16:creationId xmlns:a16="http://schemas.microsoft.com/office/drawing/2014/main" id="{C28CEA4A-3574-46A8-8A19-87AD04058B31}"/>
              </a:ext>
            </a:extLst>
          </p:cNvPr>
          <p:cNvSpPr/>
          <p:nvPr/>
        </p:nvSpPr>
        <p:spPr>
          <a:xfrm>
            <a:off x="4066026" y="4183454"/>
            <a:ext cx="1491075" cy="9698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S</a:t>
            </a:r>
            <a:r>
              <a:rPr lang="ja-JP" altLang="en-US" sz="1350" dirty="0"/>
              <a:t>のスケールでガウスボケする</a:t>
            </a:r>
            <a:endParaRPr lang="en-US" altLang="zh-CN" sz="1350" dirty="0"/>
          </a:p>
        </p:txBody>
      </p:sp>
      <p:sp>
        <p:nvSpPr>
          <p:cNvPr id="7" name="箭头: 右 6">
            <a:extLst>
              <a:ext uri="{FF2B5EF4-FFF2-40B4-BE49-F238E27FC236}">
                <a16:creationId xmlns:a16="http://schemas.microsoft.com/office/drawing/2014/main" id="{862BE052-B643-453E-B905-C8629EA34BC8}"/>
              </a:ext>
            </a:extLst>
          </p:cNvPr>
          <p:cNvSpPr/>
          <p:nvPr/>
        </p:nvSpPr>
        <p:spPr>
          <a:xfrm>
            <a:off x="2275144" y="3248891"/>
            <a:ext cx="1657475" cy="360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方向フーリエ記述</a:t>
            </a:r>
          </a:p>
        </p:txBody>
      </p:sp>
      <p:sp>
        <p:nvSpPr>
          <p:cNvPr id="14" name="矩形 13">
            <a:extLst>
              <a:ext uri="{FF2B5EF4-FFF2-40B4-BE49-F238E27FC236}">
                <a16:creationId xmlns:a16="http://schemas.microsoft.com/office/drawing/2014/main" id="{F4679C48-F24D-41DB-A79A-5DA9B27940B7}"/>
              </a:ext>
            </a:extLst>
          </p:cNvPr>
          <p:cNvSpPr/>
          <p:nvPr/>
        </p:nvSpPr>
        <p:spPr>
          <a:xfrm>
            <a:off x="429253" y="4620504"/>
            <a:ext cx="913543" cy="32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t>GPU</a:t>
            </a:r>
            <a:endParaRPr lang="en-US" sz="1350" dirty="0"/>
          </a:p>
        </p:txBody>
      </p:sp>
      <p:sp>
        <p:nvSpPr>
          <p:cNvPr id="17" name="矩形 16">
            <a:extLst>
              <a:ext uri="{FF2B5EF4-FFF2-40B4-BE49-F238E27FC236}">
                <a16:creationId xmlns:a16="http://schemas.microsoft.com/office/drawing/2014/main" id="{4BAAAADC-4328-48B8-95C4-A888706CD08E}"/>
              </a:ext>
            </a:extLst>
          </p:cNvPr>
          <p:cNvSpPr/>
          <p:nvPr/>
        </p:nvSpPr>
        <p:spPr>
          <a:xfrm>
            <a:off x="429252" y="5080061"/>
            <a:ext cx="913543" cy="3252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350" dirty="0"/>
              <a:t>CPU</a:t>
            </a:r>
            <a:endParaRPr lang="en-US" sz="1350" dirty="0"/>
          </a:p>
        </p:txBody>
      </p:sp>
      <p:grpSp>
        <p:nvGrpSpPr>
          <p:cNvPr id="20" name="组合 19">
            <a:extLst>
              <a:ext uri="{FF2B5EF4-FFF2-40B4-BE49-F238E27FC236}">
                <a16:creationId xmlns:a16="http://schemas.microsoft.com/office/drawing/2014/main" id="{CD5FF1F0-412D-4FD5-B17E-739E9090714F}"/>
              </a:ext>
            </a:extLst>
          </p:cNvPr>
          <p:cNvGrpSpPr/>
          <p:nvPr/>
        </p:nvGrpSpPr>
        <p:grpSpPr>
          <a:xfrm>
            <a:off x="5504294" y="2983754"/>
            <a:ext cx="3449473" cy="1540541"/>
            <a:chOff x="7339058" y="2835339"/>
            <a:chExt cx="4599297" cy="2054054"/>
          </a:xfrm>
        </p:grpSpPr>
        <p:sp>
          <p:nvSpPr>
            <p:cNvPr id="9" name="箭头: 右 8">
              <a:extLst>
                <a:ext uri="{FF2B5EF4-FFF2-40B4-BE49-F238E27FC236}">
                  <a16:creationId xmlns:a16="http://schemas.microsoft.com/office/drawing/2014/main" id="{845122C0-4280-48E4-A57A-F4C14B82F650}"/>
                </a:ext>
              </a:extLst>
            </p:cNvPr>
            <p:cNvSpPr/>
            <p:nvPr/>
          </p:nvSpPr>
          <p:spPr>
            <a:xfrm rot="19232082">
              <a:off x="7339058" y="3820944"/>
              <a:ext cx="2955477" cy="10684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50" dirty="0"/>
                <a:t>回転方向をチェックする</a:t>
              </a:r>
            </a:p>
          </p:txBody>
        </p:sp>
        <p:sp>
          <p:nvSpPr>
            <p:cNvPr id="18" name="箭头: 右 17">
              <a:extLst>
                <a:ext uri="{FF2B5EF4-FFF2-40B4-BE49-F238E27FC236}">
                  <a16:creationId xmlns:a16="http://schemas.microsoft.com/office/drawing/2014/main" id="{043C6D95-5240-414E-ADC8-9F270E698E8C}"/>
                </a:ext>
              </a:extLst>
            </p:cNvPr>
            <p:cNvSpPr/>
            <p:nvPr/>
          </p:nvSpPr>
          <p:spPr>
            <a:xfrm>
              <a:off x="7693150" y="2835339"/>
              <a:ext cx="4245205" cy="9075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350" dirty="0"/>
                <a:t>特徴量を作って、比較する</a:t>
              </a:r>
              <a:endParaRPr lang="en-US" sz="1350" dirty="0"/>
            </a:p>
          </p:txBody>
        </p:sp>
        <p:sp>
          <p:nvSpPr>
            <p:cNvPr id="19" name="矩形 18">
              <a:extLst>
                <a:ext uri="{FF2B5EF4-FFF2-40B4-BE49-F238E27FC236}">
                  <a16:creationId xmlns:a16="http://schemas.microsoft.com/office/drawing/2014/main" id="{4EB2455B-52FC-439E-B7A1-1C36989D3116}"/>
                </a:ext>
              </a:extLst>
            </p:cNvPr>
            <p:cNvSpPr/>
            <p:nvPr/>
          </p:nvSpPr>
          <p:spPr>
            <a:xfrm>
              <a:off x="9709608" y="3529765"/>
              <a:ext cx="669303" cy="772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标题 1">
            <a:extLst>
              <a:ext uri="{FF2B5EF4-FFF2-40B4-BE49-F238E27FC236}">
                <a16:creationId xmlns:a16="http://schemas.microsoft.com/office/drawing/2014/main" id="{7B076783-4D2E-4ECE-8041-23F8AB0155E0}"/>
              </a:ext>
            </a:extLst>
          </p:cNvPr>
          <p:cNvSpPr>
            <a:spLocks noGrp="1"/>
          </p:cNvSpPr>
          <p:nvPr>
            <p:ph type="title"/>
          </p:nvPr>
        </p:nvSpPr>
        <p:spPr>
          <a:xfrm>
            <a:off x="628650" y="913485"/>
            <a:ext cx="7886700" cy="899930"/>
          </a:xfrm>
        </p:spPr>
        <p:txBody>
          <a:bodyPr>
            <a:normAutofit/>
          </a:bodyPr>
          <a:lstStyle/>
          <a:p>
            <a:r>
              <a:rPr kumimoji="1" lang="ja-JP" altLang="en-US" sz="2700" dirty="0"/>
              <a:t>領域画像マッチング初期探索方法</a:t>
            </a:r>
          </a:p>
        </p:txBody>
      </p:sp>
      <p:sp>
        <p:nvSpPr>
          <p:cNvPr id="2" name="灯片编号占位符 1">
            <a:extLst>
              <a:ext uri="{FF2B5EF4-FFF2-40B4-BE49-F238E27FC236}">
                <a16:creationId xmlns:a16="http://schemas.microsoft.com/office/drawing/2014/main" id="{6557FA32-7E03-4BA8-A049-6609596D6DE0}"/>
              </a:ext>
            </a:extLst>
          </p:cNvPr>
          <p:cNvSpPr>
            <a:spLocks noGrp="1"/>
          </p:cNvSpPr>
          <p:nvPr>
            <p:ph type="sldNum" sz="quarter" idx="12"/>
          </p:nvPr>
        </p:nvSpPr>
        <p:spPr/>
        <p:txBody>
          <a:bodyPr/>
          <a:lstStyle/>
          <a:p>
            <a:fld id="{BE1C31B4-989A-4199-8290-6539FD731A94}" type="slidenum">
              <a:rPr lang="en-US" smtClean="0"/>
              <a:t>36</a:t>
            </a:fld>
            <a:endParaRPr lang="en-US"/>
          </a:p>
        </p:txBody>
      </p:sp>
    </p:spTree>
    <p:extLst>
      <p:ext uri="{BB962C8B-B14F-4D97-AF65-F5344CB8AC3E}">
        <p14:creationId xmlns:p14="http://schemas.microsoft.com/office/powerpoint/2010/main" val="377954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6165CF-6FD3-4121-A523-28C74B8A68AA}"/>
              </a:ext>
            </a:extLst>
          </p:cNvPr>
          <p:cNvSpPr>
            <a:spLocks noGrp="1"/>
          </p:cNvSpPr>
          <p:nvPr>
            <p:ph type="title"/>
          </p:nvPr>
        </p:nvSpPr>
        <p:spPr>
          <a:xfrm>
            <a:off x="628650" y="913485"/>
            <a:ext cx="7886700" cy="899930"/>
          </a:xfrm>
        </p:spPr>
        <p:txBody>
          <a:bodyPr>
            <a:normAutofit/>
          </a:bodyPr>
          <a:lstStyle/>
          <a:p>
            <a:r>
              <a:rPr kumimoji="1" lang="ja-JP" altLang="en-US" sz="2700" dirty="0"/>
              <a:t>領域画像マッチング初期探索方法</a:t>
            </a:r>
          </a:p>
        </p:txBody>
      </p:sp>
      <p:pic>
        <p:nvPicPr>
          <p:cNvPr id="4" name="图片 3">
            <a:extLst>
              <a:ext uri="{FF2B5EF4-FFF2-40B4-BE49-F238E27FC236}">
                <a16:creationId xmlns:a16="http://schemas.microsoft.com/office/drawing/2014/main" id="{E1970398-5FFF-4EE3-BDEC-BBFFDE5EEF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698" y="2165219"/>
            <a:ext cx="3100322" cy="288139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682A3E1-CA79-4BF8-B790-5550B99F1C4B}"/>
                  </a:ext>
                </a:extLst>
              </p:cNvPr>
              <p:cNvSpPr txBox="1"/>
              <p:nvPr/>
            </p:nvSpPr>
            <p:spPr>
              <a:xfrm>
                <a:off x="3550852" y="5398416"/>
                <a:ext cx="2400016" cy="300082"/>
              </a:xfrm>
              <a:prstGeom prst="rect">
                <a:avLst/>
              </a:prstGeom>
              <a:noFill/>
            </p:spPr>
            <p:txBody>
              <a:bodyPr wrap="none" rtlCol="0">
                <a:spAutoFit/>
              </a:bodyPr>
              <a:lstStyle/>
              <a:p>
                <a:r>
                  <a:rPr kumimoji="1" lang="ja-JP" altLang="en-US" sz="1350" dirty="0"/>
                  <a:t>特徴量の次元数</a:t>
                </a:r>
                <a14:m>
                  <m:oMath xmlns:m="http://schemas.openxmlformats.org/officeDocument/2006/math">
                    <m:r>
                      <a:rPr kumimoji="1" lang="en-US" altLang="zh-CN" sz="1350" i="1" dirty="0">
                        <a:latin typeface="Cambria Math" panose="02040503050406030204" pitchFamily="18" charset="0"/>
                      </a:rPr>
                      <m:t>9</m:t>
                    </m:r>
                    <m:r>
                      <a:rPr kumimoji="1" lang="en-US" altLang="zh-CN" sz="1350" i="1" dirty="0">
                        <a:latin typeface="Cambria Math" panose="02040503050406030204" pitchFamily="18" charset="0"/>
                        <a:ea typeface="Cambria Math" panose="02040503050406030204" pitchFamily="18" charset="0"/>
                      </a:rPr>
                      <m:t>×16=144</m:t>
                    </m:r>
                  </m:oMath>
                </a14:m>
                <a:endParaRPr kumimoji="1" lang="ja-JP" altLang="en-US" sz="1350" dirty="0"/>
              </a:p>
            </p:txBody>
          </p:sp>
        </mc:Choice>
        <mc:Fallback xmlns="">
          <p:sp>
            <p:nvSpPr>
              <p:cNvPr id="5" name="文本框 4">
                <a:extLst>
                  <a:ext uri="{FF2B5EF4-FFF2-40B4-BE49-F238E27FC236}">
                    <a16:creationId xmlns:a16="http://schemas.microsoft.com/office/drawing/2014/main" id="{D682A3E1-CA79-4BF8-B790-5550B99F1C4B}"/>
                  </a:ext>
                </a:extLst>
              </p:cNvPr>
              <p:cNvSpPr txBox="1">
                <a:spLocks noRot="1" noChangeAspect="1" noMove="1" noResize="1" noEditPoints="1" noAdjustHandles="1" noChangeArrowheads="1" noChangeShapeType="1" noTextEdit="1"/>
              </p:cNvSpPr>
              <p:nvPr/>
            </p:nvSpPr>
            <p:spPr>
              <a:xfrm>
                <a:off x="3550852" y="5398416"/>
                <a:ext cx="2400016" cy="300082"/>
              </a:xfrm>
              <a:prstGeom prst="rect">
                <a:avLst/>
              </a:prstGeom>
              <a:blipFill>
                <a:blip r:embed="rId3"/>
                <a:stretch>
                  <a:fillRect l="-508" t="-4082" b="-20408"/>
                </a:stretch>
              </a:blipFill>
            </p:spPr>
            <p:txBody>
              <a:bodyPr/>
              <a:lstStyle/>
              <a:p>
                <a:r>
                  <a:rPr lang="en-US">
                    <a:noFill/>
                  </a:rPr>
                  <a:t> </a:t>
                </a:r>
              </a:p>
            </p:txBody>
          </p:sp>
        </mc:Fallback>
      </mc:AlternateContent>
      <p:sp>
        <p:nvSpPr>
          <p:cNvPr id="3" name="灯片编号占位符 2">
            <a:extLst>
              <a:ext uri="{FF2B5EF4-FFF2-40B4-BE49-F238E27FC236}">
                <a16:creationId xmlns:a16="http://schemas.microsoft.com/office/drawing/2014/main" id="{E66D4C4B-BFC8-4EF4-9A34-3035AB4F40A3}"/>
              </a:ext>
            </a:extLst>
          </p:cNvPr>
          <p:cNvSpPr>
            <a:spLocks noGrp="1"/>
          </p:cNvSpPr>
          <p:nvPr>
            <p:ph type="sldNum" sz="quarter" idx="12"/>
          </p:nvPr>
        </p:nvSpPr>
        <p:spPr/>
        <p:txBody>
          <a:bodyPr/>
          <a:lstStyle/>
          <a:p>
            <a:fld id="{BE1C31B4-989A-4199-8290-6539FD731A94}" type="slidenum">
              <a:rPr lang="en-US" smtClean="0"/>
              <a:t>37</a:t>
            </a:fld>
            <a:endParaRPr lang="en-US"/>
          </a:p>
        </p:txBody>
      </p:sp>
    </p:spTree>
    <p:extLst>
      <p:ext uri="{BB962C8B-B14F-4D97-AF65-F5344CB8AC3E}">
        <p14:creationId xmlns:p14="http://schemas.microsoft.com/office/powerpoint/2010/main" val="1805228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C864520-6784-46F6-8AF0-E11ABA637E94}"/>
              </a:ext>
            </a:extLst>
          </p:cNvPr>
          <p:cNvSpPr txBox="1"/>
          <p:nvPr/>
        </p:nvSpPr>
        <p:spPr>
          <a:xfrm>
            <a:off x="3733309" y="3209709"/>
            <a:ext cx="1723549" cy="461665"/>
          </a:xfrm>
          <a:prstGeom prst="rect">
            <a:avLst/>
          </a:prstGeom>
          <a:noFill/>
        </p:spPr>
        <p:txBody>
          <a:bodyPr wrap="none" rtlCol="0">
            <a:spAutoFit/>
          </a:bodyPr>
          <a:lstStyle/>
          <a:p>
            <a:r>
              <a:rPr kumimoji="1" lang="ja-JP" altLang="en-US" sz="2400" dirty="0"/>
              <a:t>今後の課題</a:t>
            </a:r>
          </a:p>
        </p:txBody>
      </p:sp>
      <p:sp>
        <p:nvSpPr>
          <p:cNvPr id="2" name="灯片编号占位符 1">
            <a:extLst>
              <a:ext uri="{FF2B5EF4-FFF2-40B4-BE49-F238E27FC236}">
                <a16:creationId xmlns:a16="http://schemas.microsoft.com/office/drawing/2014/main" id="{B08CD85B-B1B5-43A9-85CF-3806269DA361}"/>
              </a:ext>
            </a:extLst>
          </p:cNvPr>
          <p:cNvSpPr>
            <a:spLocks noGrp="1"/>
          </p:cNvSpPr>
          <p:nvPr>
            <p:ph type="sldNum" sz="quarter" idx="12"/>
          </p:nvPr>
        </p:nvSpPr>
        <p:spPr/>
        <p:txBody>
          <a:bodyPr/>
          <a:lstStyle/>
          <a:p>
            <a:fld id="{BE1C31B4-989A-4199-8290-6539FD731A94}" type="slidenum">
              <a:rPr lang="en-US" smtClean="0"/>
              <a:t>38</a:t>
            </a:fld>
            <a:endParaRPr lang="en-US"/>
          </a:p>
        </p:txBody>
      </p:sp>
      <p:graphicFrame>
        <p:nvGraphicFramePr>
          <p:cNvPr id="4" name="内容占位符 9">
            <a:extLst>
              <a:ext uri="{FF2B5EF4-FFF2-40B4-BE49-F238E27FC236}">
                <a16:creationId xmlns:a16="http://schemas.microsoft.com/office/drawing/2014/main" id="{ACE0A7C6-F0A6-4357-94F6-217758170B99}"/>
              </a:ext>
            </a:extLst>
          </p:cNvPr>
          <p:cNvGraphicFramePr>
            <a:graphicFrameLocks/>
          </p:cNvGraphicFramePr>
          <p:nvPr>
            <p:extLst>
              <p:ext uri="{D42A27DB-BD31-4B8C-83A1-F6EECF244321}">
                <p14:modId xmlns:p14="http://schemas.microsoft.com/office/powerpoint/2010/main" val="2910029780"/>
              </p:ext>
            </p:extLst>
          </p:nvPr>
        </p:nvGraphicFramePr>
        <p:xfrm>
          <a:off x="5663313" y="2421160"/>
          <a:ext cx="2551848" cy="2194560"/>
        </p:xfrm>
        <a:graphic>
          <a:graphicData uri="http://schemas.openxmlformats.org/drawingml/2006/table">
            <a:tbl>
              <a:tblPr>
                <a:tableStyleId>{D7AC3CCA-C797-4891-BE02-D94E43425B78}</a:tableStyleId>
              </a:tblPr>
              <a:tblGrid>
                <a:gridCol w="318981">
                  <a:extLst>
                    <a:ext uri="{9D8B030D-6E8A-4147-A177-3AD203B41FA5}">
                      <a16:colId xmlns:a16="http://schemas.microsoft.com/office/drawing/2014/main" val="3112999973"/>
                    </a:ext>
                  </a:extLst>
                </a:gridCol>
                <a:gridCol w="318981">
                  <a:extLst>
                    <a:ext uri="{9D8B030D-6E8A-4147-A177-3AD203B41FA5}">
                      <a16:colId xmlns:a16="http://schemas.microsoft.com/office/drawing/2014/main" val="2350652555"/>
                    </a:ext>
                  </a:extLst>
                </a:gridCol>
                <a:gridCol w="318981">
                  <a:extLst>
                    <a:ext uri="{9D8B030D-6E8A-4147-A177-3AD203B41FA5}">
                      <a16:colId xmlns:a16="http://schemas.microsoft.com/office/drawing/2014/main" val="3135015046"/>
                    </a:ext>
                  </a:extLst>
                </a:gridCol>
                <a:gridCol w="318981">
                  <a:extLst>
                    <a:ext uri="{9D8B030D-6E8A-4147-A177-3AD203B41FA5}">
                      <a16:colId xmlns:a16="http://schemas.microsoft.com/office/drawing/2014/main" val="3055526915"/>
                    </a:ext>
                  </a:extLst>
                </a:gridCol>
                <a:gridCol w="318981">
                  <a:extLst>
                    <a:ext uri="{9D8B030D-6E8A-4147-A177-3AD203B41FA5}">
                      <a16:colId xmlns:a16="http://schemas.microsoft.com/office/drawing/2014/main" val="2376831228"/>
                    </a:ext>
                  </a:extLst>
                </a:gridCol>
                <a:gridCol w="318981">
                  <a:extLst>
                    <a:ext uri="{9D8B030D-6E8A-4147-A177-3AD203B41FA5}">
                      <a16:colId xmlns:a16="http://schemas.microsoft.com/office/drawing/2014/main" val="2425522446"/>
                    </a:ext>
                  </a:extLst>
                </a:gridCol>
                <a:gridCol w="318981">
                  <a:extLst>
                    <a:ext uri="{9D8B030D-6E8A-4147-A177-3AD203B41FA5}">
                      <a16:colId xmlns:a16="http://schemas.microsoft.com/office/drawing/2014/main" val="2650007926"/>
                    </a:ext>
                  </a:extLst>
                </a:gridCol>
                <a:gridCol w="318981">
                  <a:extLst>
                    <a:ext uri="{9D8B030D-6E8A-4147-A177-3AD203B41FA5}">
                      <a16:colId xmlns:a16="http://schemas.microsoft.com/office/drawing/2014/main" val="3061042583"/>
                    </a:ext>
                  </a:extLst>
                </a:gridCol>
              </a:tblGrid>
              <a:tr h="0">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3926435164"/>
                  </a:ext>
                </a:extLst>
              </a:tr>
              <a:tr h="0">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1798176562"/>
                  </a:ext>
                </a:extLst>
              </a:tr>
              <a:tr h="0">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2580100594"/>
                  </a:ext>
                </a:extLst>
              </a:tr>
              <a:tr h="0">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extLst>
                  <a:ext uri="{0D108BD9-81ED-4DB2-BD59-A6C34878D82A}">
                    <a16:rowId xmlns:a16="http://schemas.microsoft.com/office/drawing/2014/main" val="535823727"/>
                  </a:ext>
                </a:extLst>
              </a:tr>
              <a:tr h="0">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845897762"/>
                  </a:ext>
                </a:extLst>
              </a:tr>
              <a:tr h="0">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tc>
                  <a:txBody>
                    <a:bodyPr/>
                    <a:lstStyle/>
                    <a:p>
                      <a:endParaRPr kumimoji="1" lang="ja-JP" altLang="en-US" dirty="0"/>
                    </a:p>
                  </a:txBody>
                  <a:tcPr>
                    <a:solidFill>
                      <a:schemeClr val="bg2">
                        <a:lumMod val="75000"/>
                      </a:schemeClr>
                    </a:solidFill>
                  </a:tcPr>
                </a:tc>
                <a:extLst>
                  <a:ext uri="{0D108BD9-81ED-4DB2-BD59-A6C34878D82A}">
                    <a16:rowId xmlns:a16="http://schemas.microsoft.com/office/drawing/2014/main" val="3101457254"/>
                  </a:ext>
                </a:extLst>
              </a:tr>
            </a:tbl>
          </a:graphicData>
        </a:graphic>
      </p:graphicFrame>
    </p:spTree>
    <p:extLst>
      <p:ext uri="{BB962C8B-B14F-4D97-AF65-F5344CB8AC3E}">
        <p14:creationId xmlns:p14="http://schemas.microsoft.com/office/powerpoint/2010/main" val="2767791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箭头: 右 24">
            <a:extLst>
              <a:ext uri="{FF2B5EF4-FFF2-40B4-BE49-F238E27FC236}">
                <a16:creationId xmlns:a16="http://schemas.microsoft.com/office/drawing/2014/main" id="{F73631C6-302D-484E-AFF1-6E0F119FD62E}"/>
              </a:ext>
            </a:extLst>
          </p:cNvPr>
          <p:cNvSpPr/>
          <p:nvPr/>
        </p:nvSpPr>
        <p:spPr>
          <a:xfrm>
            <a:off x="6594363" y="1209096"/>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21533DF-4BCD-4F14-BD7E-27F2015D8720}"/>
                  </a:ext>
                </a:extLst>
              </p:cNvPr>
              <p:cNvSpPr txBox="1"/>
              <p:nvPr/>
            </p:nvSpPr>
            <p:spPr>
              <a:xfrm>
                <a:off x="7418234" y="1079326"/>
                <a:ext cx="752257"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𝐶</m:t>
                          </m:r>
                        </m:e>
                        <m:sub>
                          <m:r>
                            <a:rPr kumimoji="1" lang="en-US" altLang="ja-JP" sz="1600" i="1">
                              <a:latin typeface="Cambria Math" panose="02040503050406030204" pitchFamily="18" charset="0"/>
                            </a:rPr>
                            <m:t>1</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oMath>
                  </m:oMathPara>
                </a14:m>
                <a:endParaRPr kumimoji="1" lang="ja-JP" altLang="en-US" sz="1600" dirty="0">
                  <a:latin typeface="MS Mincho" panose="02020609040205080304" pitchFamily="49" charset="-128"/>
                  <a:ea typeface="MS Mincho" panose="02020609040205080304" pitchFamily="49" charset="-128"/>
                </a:endParaRPr>
              </a:p>
            </p:txBody>
          </p:sp>
        </mc:Choice>
        <mc:Fallback xmlns="">
          <p:sp>
            <p:nvSpPr>
              <p:cNvPr id="26" name="文本框 25">
                <a:extLst>
                  <a:ext uri="{FF2B5EF4-FFF2-40B4-BE49-F238E27FC236}">
                    <a16:creationId xmlns:a16="http://schemas.microsoft.com/office/drawing/2014/main" id="{421533DF-4BCD-4F14-BD7E-27F2015D8720}"/>
                  </a:ext>
                </a:extLst>
              </p:cNvPr>
              <p:cNvSpPr txBox="1">
                <a:spLocks noRot="1" noChangeAspect="1" noMove="1" noResize="1" noEditPoints="1" noAdjustHandles="1" noChangeArrowheads="1" noChangeShapeType="1" noTextEdit="1"/>
              </p:cNvSpPr>
              <p:nvPr/>
            </p:nvSpPr>
            <p:spPr>
              <a:xfrm>
                <a:off x="7418234" y="1079326"/>
                <a:ext cx="752257" cy="338554"/>
              </a:xfrm>
              <a:prstGeom prst="rect">
                <a:avLst/>
              </a:prstGeom>
              <a:blipFill>
                <a:blip r:embed="rId2"/>
                <a:stretch>
                  <a:fillRect b="-12500"/>
                </a:stretch>
              </a:blipFill>
            </p:spPr>
            <p:txBody>
              <a:bodyPr/>
              <a:lstStyle/>
              <a:p>
                <a:r>
                  <a:rPr lang="en-US">
                    <a:noFill/>
                  </a:rPr>
                  <a:t> </a:t>
                </a:r>
              </a:p>
            </p:txBody>
          </p:sp>
        </mc:Fallback>
      </mc:AlternateContent>
      <p:sp>
        <p:nvSpPr>
          <p:cNvPr id="27" name="箭头: 右 26">
            <a:extLst>
              <a:ext uri="{FF2B5EF4-FFF2-40B4-BE49-F238E27FC236}">
                <a16:creationId xmlns:a16="http://schemas.microsoft.com/office/drawing/2014/main" id="{424C2ACE-CDDE-4860-8A71-FD9617C204D2}"/>
              </a:ext>
            </a:extLst>
          </p:cNvPr>
          <p:cNvSpPr/>
          <p:nvPr/>
        </p:nvSpPr>
        <p:spPr>
          <a:xfrm rot="20276261">
            <a:off x="3141020" y="3638097"/>
            <a:ext cx="1593024" cy="23859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400" dirty="0">
              <a:solidFill>
                <a:sysClr val="windowText" lastClr="000000"/>
              </a:solidFill>
              <a:latin typeface="MS Mincho" panose="02020609040205080304" pitchFamily="49" charset="-128"/>
              <a:ea typeface="MS Mincho" panose="02020609040205080304" pitchFamily="49" charset="-128"/>
            </a:endParaRPr>
          </a:p>
          <a:p>
            <a:pPr algn="ctr"/>
            <a:r>
              <a:rPr kumimoji="1" lang="en-US" altLang="ja-JP" sz="2000" dirty="0">
                <a:solidFill>
                  <a:sysClr val="windowText" lastClr="000000"/>
                </a:solidFill>
                <a:latin typeface="MS Mincho" panose="02020609040205080304" pitchFamily="49" charset="-128"/>
                <a:ea typeface="MS Mincho" panose="02020609040205080304" pitchFamily="49" charset="-128"/>
              </a:rPr>
              <a:t>output</a:t>
            </a:r>
            <a:endParaRPr kumimoji="1" lang="ja-JP" altLang="en-US" sz="2000" dirty="0">
              <a:solidFill>
                <a:sysClr val="windowText" lastClr="000000"/>
              </a:solidFill>
              <a:latin typeface="MS Mincho" panose="02020609040205080304" pitchFamily="49" charset="-128"/>
              <a:ea typeface="MS Mincho" panose="02020609040205080304" pitchFamily="49" charset="-128"/>
            </a:endParaRPr>
          </a:p>
        </p:txBody>
      </p:sp>
      <p:sp>
        <p:nvSpPr>
          <p:cNvPr id="29" name="箭头: 右 28">
            <a:extLst>
              <a:ext uri="{FF2B5EF4-FFF2-40B4-BE49-F238E27FC236}">
                <a16:creationId xmlns:a16="http://schemas.microsoft.com/office/drawing/2014/main" id="{D5F0B9BA-EF47-49C8-A35F-B3EE16DA8E6A}"/>
              </a:ext>
            </a:extLst>
          </p:cNvPr>
          <p:cNvSpPr/>
          <p:nvPr/>
        </p:nvSpPr>
        <p:spPr>
          <a:xfrm>
            <a:off x="7590884" y="2145065"/>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sp>
        <p:nvSpPr>
          <p:cNvPr id="31" name="箭头: 右 30">
            <a:extLst>
              <a:ext uri="{FF2B5EF4-FFF2-40B4-BE49-F238E27FC236}">
                <a16:creationId xmlns:a16="http://schemas.microsoft.com/office/drawing/2014/main" id="{AE8B0EC0-85BC-4D9D-8062-DA99212AFF5F}"/>
              </a:ext>
            </a:extLst>
          </p:cNvPr>
          <p:cNvSpPr/>
          <p:nvPr/>
        </p:nvSpPr>
        <p:spPr>
          <a:xfrm>
            <a:off x="7147585" y="1630431"/>
            <a:ext cx="776496" cy="954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p:pic>
        <p:nvPicPr>
          <p:cNvPr id="6" name="图片 5">
            <a:extLst>
              <a:ext uri="{FF2B5EF4-FFF2-40B4-BE49-F238E27FC236}">
                <a16:creationId xmlns:a16="http://schemas.microsoft.com/office/drawing/2014/main" id="{5E096055-8385-49B1-B775-1F9A0E990560}"/>
              </a:ext>
            </a:extLst>
          </p:cNvPr>
          <p:cNvPicPr>
            <a:picLocks noChangeAspect="1"/>
          </p:cNvPicPr>
          <p:nvPr/>
        </p:nvPicPr>
        <p:blipFill>
          <a:blip r:embed="rId3"/>
          <a:stretch>
            <a:fillRect/>
          </a:stretch>
        </p:blipFill>
        <p:spPr>
          <a:xfrm rot="5400000">
            <a:off x="347750" y="2822023"/>
            <a:ext cx="3247321" cy="2084241"/>
          </a:xfrm>
          <a:prstGeom prst="rect">
            <a:avLst/>
          </a:prstGeom>
        </p:spPr>
      </p:pic>
      <p:pic>
        <p:nvPicPr>
          <p:cNvPr id="50" name="图片 49">
            <a:extLst>
              <a:ext uri="{FF2B5EF4-FFF2-40B4-BE49-F238E27FC236}">
                <a16:creationId xmlns:a16="http://schemas.microsoft.com/office/drawing/2014/main" id="{D1E4D62C-073C-4A85-830C-082F4E3EA7FA}"/>
              </a:ext>
            </a:extLst>
          </p:cNvPr>
          <p:cNvPicPr>
            <a:picLocks noChangeAspect="1"/>
          </p:cNvPicPr>
          <p:nvPr/>
        </p:nvPicPr>
        <p:blipFill>
          <a:blip r:embed="rId4"/>
          <a:stretch>
            <a:fillRect/>
          </a:stretch>
        </p:blipFill>
        <p:spPr>
          <a:xfrm rot="5400000">
            <a:off x="4391390" y="1125961"/>
            <a:ext cx="2231330" cy="1870110"/>
          </a:xfrm>
          <a:prstGeom prst="rect">
            <a:avLst/>
          </a:prstGeom>
        </p:spPr>
      </p:pic>
      <p:pic>
        <p:nvPicPr>
          <p:cNvPr id="51" name="图片 50">
            <a:extLst>
              <a:ext uri="{FF2B5EF4-FFF2-40B4-BE49-F238E27FC236}">
                <a16:creationId xmlns:a16="http://schemas.microsoft.com/office/drawing/2014/main" id="{758550D5-6198-4363-B7B7-B195D2400469}"/>
              </a:ext>
            </a:extLst>
          </p:cNvPr>
          <p:cNvPicPr>
            <a:picLocks noChangeAspect="1"/>
          </p:cNvPicPr>
          <p:nvPr/>
        </p:nvPicPr>
        <p:blipFill>
          <a:blip r:embed="rId4"/>
          <a:stretch>
            <a:fillRect/>
          </a:stretch>
        </p:blipFill>
        <p:spPr>
          <a:xfrm rot="5400000">
            <a:off x="4965777" y="1634960"/>
            <a:ext cx="2231330" cy="1870110"/>
          </a:xfrm>
          <a:prstGeom prst="rect">
            <a:avLst/>
          </a:prstGeom>
        </p:spPr>
      </p:pic>
      <p:pic>
        <p:nvPicPr>
          <p:cNvPr id="52" name="图片 51">
            <a:extLst>
              <a:ext uri="{FF2B5EF4-FFF2-40B4-BE49-F238E27FC236}">
                <a16:creationId xmlns:a16="http://schemas.microsoft.com/office/drawing/2014/main" id="{EF7522C1-32AB-4766-8F99-670F65CD2E95}"/>
              </a:ext>
            </a:extLst>
          </p:cNvPr>
          <p:cNvPicPr>
            <a:picLocks noChangeAspect="1"/>
          </p:cNvPicPr>
          <p:nvPr/>
        </p:nvPicPr>
        <p:blipFill>
          <a:blip r:embed="rId4"/>
          <a:stretch>
            <a:fillRect/>
          </a:stretch>
        </p:blipFill>
        <p:spPr>
          <a:xfrm rot="5400000">
            <a:off x="5466346" y="2082844"/>
            <a:ext cx="2231330" cy="1870110"/>
          </a:xfrm>
          <a:prstGeom prst="rect">
            <a:avLst/>
          </a:prstGeom>
        </p:spPr>
      </p:pic>
      <p:pic>
        <p:nvPicPr>
          <p:cNvPr id="53" name="图片 52">
            <a:extLst>
              <a:ext uri="{FF2B5EF4-FFF2-40B4-BE49-F238E27FC236}">
                <a16:creationId xmlns:a16="http://schemas.microsoft.com/office/drawing/2014/main" id="{8831C4D5-01CB-4280-9AB9-8DE8219563D7}"/>
              </a:ext>
            </a:extLst>
          </p:cNvPr>
          <p:cNvPicPr>
            <a:picLocks noChangeAspect="1"/>
          </p:cNvPicPr>
          <p:nvPr/>
        </p:nvPicPr>
        <p:blipFill>
          <a:blip r:embed="rId4"/>
          <a:stretch>
            <a:fillRect/>
          </a:stretch>
        </p:blipFill>
        <p:spPr>
          <a:xfrm rot="5400000">
            <a:off x="5945670" y="2521202"/>
            <a:ext cx="2231330" cy="1870110"/>
          </a:xfrm>
          <a:prstGeom prst="rect">
            <a:avLst/>
          </a:prstGeom>
        </p:spPr>
      </p:pic>
      <p:pic>
        <p:nvPicPr>
          <p:cNvPr id="54" name="图片 53">
            <a:extLst>
              <a:ext uri="{FF2B5EF4-FFF2-40B4-BE49-F238E27FC236}">
                <a16:creationId xmlns:a16="http://schemas.microsoft.com/office/drawing/2014/main" id="{BC41E4B2-BA86-42E4-896C-942B9989A800}"/>
              </a:ext>
            </a:extLst>
          </p:cNvPr>
          <p:cNvPicPr>
            <a:picLocks noChangeAspect="1"/>
          </p:cNvPicPr>
          <p:nvPr/>
        </p:nvPicPr>
        <p:blipFill>
          <a:blip r:embed="rId4"/>
          <a:stretch>
            <a:fillRect/>
          </a:stretch>
        </p:blipFill>
        <p:spPr>
          <a:xfrm rot="5400000">
            <a:off x="6438310" y="2956982"/>
            <a:ext cx="2231330" cy="1870110"/>
          </a:xfrm>
          <a:prstGeom prst="rect">
            <a:avLst/>
          </a:prstGeom>
        </p:spPr>
      </p:pic>
      <p:grpSp>
        <p:nvGrpSpPr>
          <p:cNvPr id="8" name="组合 7">
            <a:extLst>
              <a:ext uri="{FF2B5EF4-FFF2-40B4-BE49-F238E27FC236}">
                <a16:creationId xmlns:a16="http://schemas.microsoft.com/office/drawing/2014/main" id="{99E84084-C381-406B-8958-8017370094C0}"/>
              </a:ext>
            </a:extLst>
          </p:cNvPr>
          <p:cNvGrpSpPr/>
          <p:nvPr/>
        </p:nvGrpSpPr>
        <p:grpSpPr>
          <a:xfrm>
            <a:off x="1081909" y="3429000"/>
            <a:ext cx="1609304" cy="250768"/>
            <a:chOff x="1442545" y="3429000"/>
            <a:chExt cx="2145738" cy="334357"/>
          </a:xfrm>
        </p:grpSpPr>
        <p:cxnSp>
          <p:nvCxnSpPr>
            <p:cNvPr id="3" name="直接连接符 2">
              <a:extLst>
                <a:ext uri="{FF2B5EF4-FFF2-40B4-BE49-F238E27FC236}">
                  <a16:creationId xmlns:a16="http://schemas.microsoft.com/office/drawing/2014/main" id="{65C0394F-7DEA-411A-88C6-06F06D8E9280}"/>
                </a:ext>
              </a:extLst>
            </p:cNvPr>
            <p:cNvCxnSpPr/>
            <p:nvPr/>
          </p:nvCxnSpPr>
          <p:spPr>
            <a:xfrm>
              <a:off x="1442545" y="3429000"/>
              <a:ext cx="214573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3CDC5314-285C-4617-A6AA-1225579B87E2}"/>
                </a:ext>
              </a:extLst>
            </p:cNvPr>
            <p:cNvCxnSpPr/>
            <p:nvPr/>
          </p:nvCxnSpPr>
          <p:spPr>
            <a:xfrm>
              <a:off x="2569780" y="3484179"/>
              <a:ext cx="0" cy="27917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9" name="组合 8">
            <a:extLst>
              <a:ext uri="{FF2B5EF4-FFF2-40B4-BE49-F238E27FC236}">
                <a16:creationId xmlns:a16="http://schemas.microsoft.com/office/drawing/2014/main" id="{D88CDBBB-75E9-444F-9540-0756A910CE50}"/>
              </a:ext>
            </a:extLst>
          </p:cNvPr>
          <p:cNvGrpSpPr/>
          <p:nvPr/>
        </p:nvGrpSpPr>
        <p:grpSpPr>
          <a:xfrm>
            <a:off x="1081909" y="3679768"/>
            <a:ext cx="1609304" cy="248306"/>
            <a:chOff x="1442545" y="3763357"/>
            <a:chExt cx="2145738" cy="331075"/>
          </a:xfrm>
        </p:grpSpPr>
        <p:cxnSp>
          <p:nvCxnSpPr>
            <p:cNvPr id="33" name="直接连接符 32">
              <a:extLst>
                <a:ext uri="{FF2B5EF4-FFF2-40B4-BE49-F238E27FC236}">
                  <a16:creationId xmlns:a16="http://schemas.microsoft.com/office/drawing/2014/main" id="{0A0A5AA7-9159-4A8A-804C-53B7F431BB05}"/>
                </a:ext>
              </a:extLst>
            </p:cNvPr>
            <p:cNvCxnSpPr/>
            <p:nvPr/>
          </p:nvCxnSpPr>
          <p:spPr>
            <a:xfrm>
              <a:off x="1442545" y="3763357"/>
              <a:ext cx="214573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B41383E-B9EA-4A5F-9DEE-E8680873E885}"/>
                </a:ext>
              </a:extLst>
            </p:cNvPr>
            <p:cNvCxnSpPr/>
            <p:nvPr/>
          </p:nvCxnSpPr>
          <p:spPr>
            <a:xfrm>
              <a:off x="2569781" y="3815254"/>
              <a:ext cx="0" cy="27917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10" name="组合 9">
            <a:extLst>
              <a:ext uri="{FF2B5EF4-FFF2-40B4-BE49-F238E27FC236}">
                <a16:creationId xmlns:a16="http://schemas.microsoft.com/office/drawing/2014/main" id="{6C355490-7A1B-4B1D-A2CD-371352FE8973}"/>
              </a:ext>
            </a:extLst>
          </p:cNvPr>
          <p:cNvGrpSpPr/>
          <p:nvPr/>
        </p:nvGrpSpPr>
        <p:grpSpPr>
          <a:xfrm>
            <a:off x="1081909" y="3951723"/>
            <a:ext cx="1609304" cy="248306"/>
            <a:chOff x="1442545" y="4125964"/>
            <a:chExt cx="2145738" cy="331074"/>
          </a:xfrm>
        </p:grpSpPr>
        <p:cxnSp>
          <p:nvCxnSpPr>
            <p:cNvPr id="34" name="直接连接符 33">
              <a:extLst>
                <a:ext uri="{FF2B5EF4-FFF2-40B4-BE49-F238E27FC236}">
                  <a16:creationId xmlns:a16="http://schemas.microsoft.com/office/drawing/2014/main" id="{22A8FDB9-0CE3-44D7-BCCC-43BAB99AF6AC}"/>
                </a:ext>
              </a:extLst>
            </p:cNvPr>
            <p:cNvCxnSpPr/>
            <p:nvPr/>
          </p:nvCxnSpPr>
          <p:spPr>
            <a:xfrm>
              <a:off x="1442545" y="4125964"/>
              <a:ext cx="214573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049A760-AD6E-430A-ACF9-075724A1DDCC}"/>
                </a:ext>
              </a:extLst>
            </p:cNvPr>
            <p:cNvCxnSpPr/>
            <p:nvPr/>
          </p:nvCxnSpPr>
          <p:spPr>
            <a:xfrm>
              <a:off x="2569780" y="4177860"/>
              <a:ext cx="0" cy="27917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A488F330-49CB-472B-9C92-9EBC45ABE316}"/>
                  </a:ext>
                </a:extLst>
              </p:cNvPr>
              <p:cNvSpPr txBox="1"/>
              <p:nvPr/>
            </p:nvSpPr>
            <p:spPr>
              <a:xfrm>
                <a:off x="7935430" y="1485772"/>
                <a:ext cx="7570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𝐶</m:t>
                          </m:r>
                        </m:e>
                        <m:sub>
                          <m:r>
                            <a:rPr kumimoji="1" lang="en-US" altLang="ja-JP" sz="1600" i="1">
                              <a:latin typeface="Cambria Math" panose="02040503050406030204" pitchFamily="18" charset="0"/>
                            </a:rPr>
                            <m:t>2</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oMath>
                  </m:oMathPara>
                </a14:m>
                <a:endParaRPr kumimoji="1" lang="ja-JP" altLang="en-US" sz="1600" dirty="0">
                  <a:latin typeface="MS Mincho" panose="02020609040205080304" pitchFamily="49" charset="-128"/>
                  <a:ea typeface="MS Mincho" panose="02020609040205080304" pitchFamily="49" charset="-128"/>
                </a:endParaRPr>
              </a:p>
            </p:txBody>
          </p:sp>
        </mc:Choice>
        <mc:Fallback xmlns="">
          <p:sp>
            <p:nvSpPr>
              <p:cNvPr id="35" name="文本框 34">
                <a:extLst>
                  <a:ext uri="{FF2B5EF4-FFF2-40B4-BE49-F238E27FC236}">
                    <a16:creationId xmlns:a16="http://schemas.microsoft.com/office/drawing/2014/main" id="{A488F330-49CB-472B-9C92-9EBC45ABE316}"/>
                  </a:ext>
                </a:extLst>
              </p:cNvPr>
              <p:cNvSpPr txBox="1">
                <a:spLocks noRot="1" noChangeAspect="1" noMove="1" noResize="1" noEditPoints="1" noAdjustHandles="1" noChangeArrowheads="1" noChangeShapeType="1" noTextEdit="1"/>
              </p:cNvSpPr>
              <p:nvPr/>
            </p:nvSpPr>
            <p:spPr>
              <a:xfrm>
                <a:off x="7935430" y="1485772"/>
                <a:ext cx="757002" cy="338554"/>
              </a:xfrm>
              <a:prstGeom prst="rect">
                <a:avLst/>
              </a:prstGeom>
              <a:blipFill>
                <a:blip r:embed="rId5"/>
                <a:stretch>
                  <a:fillRect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C91C113-4CFA-4ABF-BE71-E7B9C56319EA}"/>
                  </a:ext>
                </a:extLst>
              </p:cNvPr>
              <p:cNvSpPr txBox="1"/>
              <p:nvPr/>
            </p:nvSpPr>
            <p:spPr>
              <a:xfrm>
                <a:off x="8428070" y="2008552"/>
                <a:ext cx="7570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1600" i="1">
                              <a:latin typeface="Cambria Math" panose="02040503050406030204" pitchFamily="18" charset="0"/>
                            </a:rPr>
                          </m:ctrlPr>
                        </m:sSubPr>
                        <m:e>
                          <m:r>
                            <a:rPr kumimoji="1" lang="en-US" altLang="ja-JP" sz="1600" i="1">
                              <a:latin typeface="Cambria Math" panose="02040503050406030204" pitchFamily="18" charset="0"/>
                            </a:rPr>
                            <m:t>𝐶</m:t>
                          </m:r>
                        </m:e>
                        <m:sub>
                          <m:r>
                            <a:rPr kumimoji="1" lang="en-US" altLang="ja-JP" sz="1600" i="1">
                              <a:latin typeface="Cambria Math" panose="02040503050406030204" pitchFamily="18" charset="0"/>
                            </a:rPr>
                            <m:t>3</m:t>
                          </m:r>
                        </m:sub>
                      </m:sSub>
                      <m:r>
                        <a:rPr kumimoji="1" lang="en-US" altLang="ja-JP" sz="1600" i="1">
                          <a:latin typeface="Cambria Math" panose="02040503050406030204" pitchFamily="18" charset="0"/>
                        </a:rPr>
                        <m:t>[</m:t>
                      </m:r>
                      <m:r>
                        <a:rPr kumimoji="1" lang="en-US" altLang="ja-JP" sz="1600" i="1">
                          <a:latin typeface="Cambria Math" panose="02040503050406030204" pitchFamily="18" charset="0"/>
                        </a:rPr>
                        <m:t>𝑛</m:t>
                      </m:r>
                      <m:r>
                        <a:rPr kumimoji="1" lang="en-US" altLang="ja-JP" sz="1600" i="1">
                          <a:latin typeface="Cambria Math" panose="02040503050406030204" pitchFamily="18" charset="0"/>
                        </a:rPr>
                        <m:t>]</m:t>
                      </m:r>
                    </m:oMath>
                  </m:oMathPara>
                </a14:m>
                <a:endParaRPr kumimoji="1" lang="ja-JP" altLang="en-US" sz="1600" dirty="0">
                  <a:latin typeface="MS Mincho" panose="02020609040205080304" pitchFamily="49" charset="-128"/>
                  <a:ea typeface="MS Mincho" panose="02020609040205080304" pitchFamily="49" charset="-128"/>
                </a:endParaRPr>
              </a:p>
            </p:txBody>
          </p:sp>
        </mc:Choice>
        <mc:Fallback xmlns="">
          <p:sp>
            <p:nvSpPr>
              <p:cNvPr id="38" name="文本框 37">
                <a:extLst>
                  <a:ext uri="{FF2B5EF4-FFF2-40B4-BE49-F238E27FC236}">
                    <a16:creationId xmlns:a16="http://schemas.microsoft.com/office/drawing/2014/main" id="{4C91C113-4CFA-4ABF-BE71-E7B9C56319EA}"/>
                  </a:ext>
                </a:extLst>
              </p:cNvPr>
              <p:cNvSpPr txBox="1">
                <a:spLocks noRot="1" noChangeAspect="1" noMove="1" noResize="1" noEditPoints="1" noAdjustHandles="1" noChangeArrowheads="1" noChangeShapeType="1" noTextEdit="1"/>
              </p:cNvSpPr>
              <p:nvPr/>
            </p:nvSpPr>
            <p:spPr>
              <a:xfrm>
                <a:off x="8428070" y="2008552"/>
                <a:ext cx="757002" cy="338554"/>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圆角 29">
                <a:extLst>
                  <a:ext uri="{FF2B5EF4-FFF2-40B4-BE49-F238E27FC236}">
                    <a16:creationId xmlns:a16="http://schemas.microsoft.com/office/drawing/2014/main" id="{52C313E5-BE08-459A-83B6-AE9C2687D66F}"/>
                  </a:ext>
                </a:extLst>
              </p:cNvPr>
              <p:cNvSpPr/>
              <p:nvPr/>
            </p:nvSpPr>
            <p:spPr>
              <a:xfrm>
                <a:off x="156422" y="562667"/>
                <a:ext cx="2604654" cy="70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350" i="1">
                            <a:latin typeface="Cambria Math" panose="02040503050406030204" pitchFamily="18" charset="0"/>
                            <a:ea typeface="MS Mincho" panose="02020609040205080304" pitchFamily="49" charset="-128"/>
                          </a:rPr>
                        </m:ctrlPr>
                      </m:sSubPr>
                      <m:e>
                        <m:r>
                          <a:rPr kumimoji="1" lang="en-US" altLang="ja-JP" sz="1350" i="1">
                            <a:latin typeface="Cambria Math" panose="02040503050406030204" pitchFamily="18" charset="0"/>
                            <a:ea typeface="MS Mincho" panose="02020609040205080304" pitchFamily="49" charset="-128"/>
                          </a:rPr>
                          <m:t>𝑣</m:t>
                        </m:r>
                      </m:e>
                      <m:sub>
                        <m:r>
                          <a:rPr kumimoji="1" lang="en-US" altLang="ja-JP" sz="1350" i="1">
                            <a:latin typeface="Cambria Math" panose="02040503050406030204" pitchFamily="18" charset="0"/>
                            <a:ea typeface="MS Mincho" panose="02020609040205080304" pitchFamily="49" charset="-128"/>
                          </a:rPr>
                          <m:t>𝑝</m:t>
                        </m:r>
                      </m:sub>
                    </m:sSub>
                    <m:r>
                      <a:rPr kumimoji="1" lang="en-US" altLang="ja-JP" sz="1350" i="1">
                        <a:latin typeface="Cambria Math" panose="02040503050406030204" pitchFamily="18" charset="0"/>
                        <a:ea typeface="MS Mincho" panose="02020609040205080304" pitchFamily="49" charset="-128"/>
                      </a:rPr>
                      <m:t>[</m:t>
                    </m:r>
                    <m:r>
                      <a:rPr kumimoji="1" lang="en-US" altLang="ja-JP" sz="1350" i="1">
                        <a:latin typeface="Cambria Math" panose="02040503050406030204" pitchFamily="18" charset="0"/>
                        <a:ea typeface="MS Mincho" panose="02020609040205080304" pitchFamily="49" charset="-128"/>
                      </a:rPr>
                      <m:t>𝑛</m:t>
                    </m:r>
                    <m:r>
                      <a:rPr kumimoji="1" lang="en-US" altLang="ja-JP" sz="1350" i="1">
                        <a:latin typeface="Cambria Math" panose="02040503050406030204" pitchFamily="18" charset="0"/>
                        <a:ea typeface="MS Mincho" panose="02020609040205080304" pitchFamily="49" charset="-128"/>
                      </a:rPr>
                      <m:t>]</m:t>
                    </m:r>
                  </m:oMath>
                </a14:m>
                <a:r>
                  <a:rPr kumimoji="1" lang="ja-JP" altLang="en-US" sz="1350" dirty="0">
                    <a:latin typeface="MS Mincho" panose="02020609040205080304" pitchFamily="49" charset="-128"/>
                    <a:ea typeface="MS Mincho" panose="02020609040205080304" pitchFamily="49" charset="-128"/>
                  </a:rPr>
                  <a:t>を計算する</a:t>
                </a:r>
                <a:endParaRPr kumimoji="1" lang="en-US" altLang="zh-CN" sz="1350" dirty="0">
                  <a:latin typeface="MS Mincho" panose="02020609040205080304" pitchFamily="49" charset="-128"/>
                  <a:ea typeface="MS Mincho" panose="02020609040205080304" pitchFamily="49" charset="-128"/>
                </a:endParaRPr>
              </a:p>
            </p:txBody>
          </p:sp>
        </mc:Choice>
        <mc:Fallback xmlns="">
          <p:sp>
            <p:nvSpPr>
              <p:cNvPr id="30" name="矩形: 圆角 29">
                <a:extLst>
                  <a:ext uri="{FF2B5EF4-FFF2-40B4-BE49-F238E27FC236}">
                    <a16:creationId xmlns:a16="http://schemas.microsoft.com/office/drawing/2014/main" id="{52C313E5-BE08-459A-83B6-AE9C2687D66F}"/>
                  </a:ext>
                </a:extLst>
              </p:cNvPr>
              <p:cNvSpPr>
                <a:spLocks noRot="1" noChangeAspect="1" noMove="1" noResize="1" noEditPoints="1" noAdjustHandles="1" noChangeArrowheads="1" noChangeShapeType="1" noTextEdit="1"/>
              </p:cNvSpPr>
              <p:nvPr/>
            </p:nvSpPr>
            <p:spPr>
              <a:xfrm>
                <a:off x="156422" y="562667"/>
                <a:ext cx="2604654" cy="701387"/>
              </a:xfrm>
              <a:prstGeom prst="roundRect">
                <a:avLst/>
              </a:prstGeom>
              <a:blipFill>
                <a:blip r:embed="rId7"/>
                <a:stretch>
                  <a:fillRect/>
                </a:stretch>
              </a:blipFill>
            </p:spPr>
            <p:txBody>
              <a:bodyPr/>
              <a:lstStyle/>
              <a:p>
                <a:r>
                  <a:rPr lang="en-US">
                    <a:noFill/>
                  </a:rPr>
                  <a:t> </a:t>
                </a:r>
              </a:p>
            </p:txBody>
          </p:sp>
        </mc:Fallback>
      </mc:AlternateContent>
      <p:sp>
        <p:nvSpPr>
          <p:cNvPr id="5" name="灯片编号占位符 4">
            <a:extLst>
              <a:ext uri="{FF2B5EF4-FFF2-40B4-BE49-F238E27FC236}">
                <a16:creationId xmlns:a16="http://schemas.microsoft.com/office/drawing/2014/main" id="{B5CA6AF2-CB52-46E9-8EF7-0466ED6B14CE}"/>
              </a:ext>
            </a:extLst>
          </p:cNvPr>
          <p:cNvSpPr>
            <a:spLocks noGrp="1"/>
          </p:cNvSpPr>
          <p:nvPr>
            <p:ph type="sldNum" sz="quarter" idx="12"/>
          </p:nvPr>
        </p:nvSpPr>
        <p:spPr/>
        <p:txBody>
          <a:bodyPr/>
          <a:lstStyle/>
          <a:p>
            <a:fld id="{BE1C31B4-989A-4199-8290-6539FD731A94}" type="slidenum">
              <a:rPr lang="en-US" smtClean="0"/>
              <a:t>39</a:t>
            </a:fld>
            <a:endParaRPr lang="en-US"/>
          </a:p>
        </p:txBody>
      </p:sp>
    </p:spTree>
    <p:extLst>
      <p:ext uri="{BB962C8B-B14F-4D97-AF65-F5344CB8AC3E}">
        <p14:creationId xmlns:p14="http://schemas.microsoft.com/office/powerpoint/2010/main" val="3773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10D30C-EF54-4178-A4D4-A58D2A15096B}"/>
              </a:ext>
            </a:extLst>
          </p:cNvPr>
          <p:cNvSpPr>
            <a:spLocks noGrp="1"/>
          </p:cNvSpPr>
          <p:nvPr>
            <p:ph type="sldNum" sz="quarter" idx="12"/>
          </p:nvPr>
        </p:nvSpPr>
        <p:spPr/>
        <p:txBody>
          <a:bodyPr/>
          <a:lstStyle/>
          <a:p>
            <a:fld id="{BE1C31B4-989A-4199-8290-6539FD731A94}" type="slidenum">
              <a:rPr lang="en-US" smtClean="0"/>
              <a:pPr/>
              <a:t>4</a:t>
            </a:fld>
            <a:endParaRPr lang="en-US"/>
          </a:p>
        </p:txBody>
      </p:sp>
      <p:pic>
        <p:nvPicPr>
          <p:cNvPr id="5" name="bandicam 2019-02-19 13-05-48-023">
            <a:hlinkClick r:id="" action="ppaction://media"/>
            <a:extLst>
              <a:ext uri="{FF2B5EF4-FFF2-40B4-BE49-F238E27FC236}">
                <a16:creationId xmlns:a16="http://schemas.microsoft.com/office/drawing/2014/main" id="{248CFBEB-8069-487E-99AE-F65B7CEA9E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6000" y="584200"/>
            <a:ext cx="7112000" cy="5689600"/>
          </a:xfrm>
          <a:prstGeom prst="rect">
            <a:avLst/>
          </a:prstGeom>
        </p:spPr>
      </p:pic>
      <p:sp>
        <p:nvSpPr>
          <p:cNvPr id="6" name="矩形 5">
            <a:extLst>
              <a:ext uri="{FF2B5EF4-FFF2-40B4-BE49-F238E27FC236}">
                <a16:creationId xmlns:a16="http://schemas.microsoft.com/office/drawing/2014/main" id="{D63A01E8-0B7D-4D16-B2F8-8DD15D1FCFF8}"/>
              </a:ext>
            </a:extLst>
          </p:cNvPr>
          <p:cNvSpPr/>
          <p:nvPr/>
        </p:nvSpPr>
        <p:spPr>
          <a:xfrm>
            <a:off x="3530338" y="621906"/>
            <a:ext cx="2083324" cy="226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43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4294AAC-DD4A-482D-B25C-130A943DADFE}"/>
              </a:ext>
            </a:extLst>
          </p:cNvPr>
          <p:cNvSpPr>
            <a:spLocks noGrp="1"/>
          </p:cNvSpPr>
          <p:nvPr>
            <p:ph idx="1"/>
          </p:nvPr>
        </p:nvSpPr>
        <p:spPr>
          <a:xfrm>
            <a:off x="628650" y="2226469"/>
            <a:ext cx="7886700" cy="3263504"/>
          </a:xfrm>
        </p:spPr>
        <p:txBody>
          <a:bodyPr>
            <a:normAutofit/>
          </a:bodyPr>
          <a:lstStyle/>
          <a:p>
            <a:pPr marL="0" indent="0">
              <a:buNone/>
            </a:pPr>
            <a:r>
              <a:rPr kumimoji="1" lang="ja-JP" altLang="en-US" sz="3200" dirty="0">
                <a:latin typeface="MS Mincho" panose="02020609040205080304" pitchFamily="49" charset="-128"/>
                <a:ea typeface="MS Mincho" panose="02020609040205080304" pitchFamily="49" charset="-128"/>
              </a:rPr>
              <a:t>　</a:t>
            </a:r>
            <a:endParaRPr kumimoji="1" lang="en-US" altLang="ja-JP" sz="3200" dirty="0">
              <a:latin typeface="MS Mincho" panose="02020609040205080304" pitchFamily="49" charset="-128"/>
              <a:ea typeface="MS Mincho" panose="02020609040205080304" pitchFamily="49" charset="-128"/>
            </a:endParaRPr>
          </a:p>
          <a:p>
            <a:pPr marL="0" indent="0">
              <a:buNone/>
            </a:pPr>
            <a:endParaRPr kumimoji="1" lang="en-US" altLang="ja-JP" sz="3200" dirty="0">
              <a:latin typeface="MS Mincho" panose="02020609040205080304" pitchFamily="49" charset="-128"/>
              <a:ea typeface="MS Mincho" panose="02020609040205080304" pitchFamily="49" charset="-128"/>
            </a:endParaRPr>
          </a:p>
          <a:p>
            <a:pPr marL="0" indent="0">
              <a:buNone/>
            </a:pPr>
            <a:r>
              <a:rPr kumimoji="1" lang="ja-JP" altLang="en-US" sz="3200" dirty="0">
                <a:latin typeface="MS Mincho" panose="02020609040205080304" pitchFamily="49" charset="-128"/>
                <a:ea typeface="MS Mincho" panose="02020609040205080304" pitchFamily="49" charset="-128"/>
              </a:rPr>
              <a:t>　領域画像マッチングの初期探索をリアルタイムの応用で実現するために，</a:t>
            </a:r>
            <a:r>
              <a:rPr kumimoji="1" lang="en-US" altLang="ja-JP" sz="3200" dirty="0">
                <a:latin typeface="MS Mincho" panose="02020609040205080304" pitchFamily="49" charset="-128"/>
                <a:ea typeface="MS Mincho" panose="02020609040205080304" pitchFamily="49" charset="-128"/>
              </a:rPr>
              <a:t>GPU</a:t>
            </a:r>
            <a:r>
              <a:rPr kumimoji="1" lang="ja-JP" altLang="en-US" sz="3200" dirty="0">
                <a:latin typeface="MS Mincho" panose="02020609040205080304" pitchFamily="49" charset="-128"/>
                <a:ea typeface="MS Mincho" panose="02020609040205080304" pitchFamily="49" charset="-128"/>
              </a:rPr>
              <a:t>を使った高速化計算を実装する。</a:t>
            </a:r>
            <a:endParaRPr kumimoji="1" lang="en-US" altLang="ja-JP" sz="3200" dirty="0">
              <a:latin typeface="MS Mincho" panose="02020609040205080304" pitchFamily="49" charset="-128"/>
              <a:ea typeface="MS Mincho" panose="02020609040205080304" pitchFamily="49" charset="-128"/>
            </a:endParaRPr>
          </a:p>
        </p:txBody>
      </p:sp>
      <p:sp>
        <p:nvSpPr>
          <p:cNvPr id="6" name="标题 1">
            <a:extLst>
              <a:ext uri="{FF2B5EF4-FFF2-40B4-BE49-F238E27FC236}">
                <a16:creationId xmlns:a16="http://schemas.microsoft.com/office/drawing/2014/main" id="{34FC1D15-54DA-4B44-8FBA-551F76527BC0}"/>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sz="5400" dirty="0">
                <a:latin typeface="MS Mincho" panose="02020609040205080304" pitchFamily="49" charset="-128"/>
                <a:ea typeface="MS Mincho" panose="02020609040205080304" pitchFamily="49" charset="-128"/>
              </a:rPr>
              <a:t>研究目的</a:t>
            </a:r>
          </a:p>
        </p:txBody>
      </p:sp>
      <p:sp>
        <p:nvSpPr>
          <p:cNvPr id="7" name="灯片编号占位符 6">
            <a:extLst>
              <a:ext uri="{FF2B5EF4-FFF2-40B4-BE49-F238E27FC236}">
                <a16:creationId xmlns:a16="http://schemas.microsoft.com/office/drawing/2014/main" id="{FE69BA9C-236B-4873-8D1B-733D56963CD7}"/>
              </a:ext>
            </a:extLst>
          </p:cNvPr>
          <p:cNvSpPr>
            <a:spLocks noGrp="1"/>
          </p:cNvSpPr>
          <p:nvPr>
            <p:ph type="sldNum" sz="quarter" idx="12"/>
          </p:nvPr>
        </p:nvSpPr>
        <p:spPr/>
        <p:txBody>
          <a:bodyPr/>
          <a:lstStyle/>
          <a:p>
            <a:fld id="{BE1C31B4-989A-4199-8290-6539FD731A94}" type="slidenum">
              <a:rPr lang="en-US" smtClean="0"/>
              <a:t>5</a:t>
            </a:fld>
            <a:endParaRPr lang="en-US"/>
          </a:p>
        </p:txBody>
      </p:sp>
    </p:spTree>
    <p:extLst>
      <p:ext uri="{BB962C8B-B14F-4D97-AF65-F5344CB8AC3E}">
        <p14:creationId xmlns:p14="http://schemas.microsoft.com/office/powerpoint/2010/main" val="2389672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D877D8A8-ED39-4060-8DCC-26CB4D4E87DF}"/>
              </a:ext>
            </a:extLst>
          </p:cNvPr>
          <p:cNvSpPr/>
          <p:nvPr/>
        </p:nvSpPr>
        <p:spPr>
          <a:xfrm>
            <a:off x="1205476" y="2592665"/>
            <a:ext cx="1288853" cy="2312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S Mincho" panose="02020609040205080304" pitchFamily="49" charset="-128"/>
                <a:ea typeface="MS Mincho" panose="02020609040205080304" pitchFamily="49" charset="-128"/>
              </a:rPr>
              <a:t>S/8</a:t>
            </a:r>
            <a:r>
              <a:rPr lang="ja-JP" altLang="en-US" dirty="0">
                <a:latin typeface="MS Mincho" panose="02020609040205080304" pitchFamily="49" charset="-128"/>
                <a:ea typeface="MS Mincho" panose="02020609040205080304" pitchFamily="49" charset="-128"/>
              </a:rPr>
              <a:t>のスケールで微分ガウス関数畳み込み</a:t>
            </a:r>
            <a:endParaRPr kumimoji="1" lang="en-US" altLang="zh-CN" dirty="0">
              <a:latin typeface="MS Mincho" panose="02020609040205080304" pitchFamily="49" charset="-128"/>
              <a:ea typeface="MS Mincho" panose="02020609040205080304" pitchFamily="49" charset="-128"/>
            </a:endParaRPr>
          </a:p>
        </p:txBody>
      </p:sp>
      <p:sp>
        <p:nvSpPr>
          <p:cNvPr id="5" name="矩形: 圆角 4">
            <a:extLst>
              <a:ext uri="{FF2B5EF4-FFF2-40B4-BE49-F238E27FC236}">
                <a16:creationId xmlns:a16="http://schemas.microsoft.com/office/drawing/2014/main" id="{FC767C7E-637B-4046-9F87-DB9D7723B45E}"/>
              </a:ext>
            </a:extLst>
          </p:cNvPr>
          <p:cNvSpPr/>
          <p:nvPr/>
        </p:nvSpPr>
        <p:spPr>
          <a:xfrm>
            <a:off x="3874234" y="1687636"/>
            <a:ext cx="1367995" cy="1689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S Mincho" panose="02020609040205080304" pitchFamily="49" charset="-128"/>
                <a:ea typeface="MS Mincho" panose="02020609040205080304" pitchFamily="49" charset="-128"/>
              </a:rPr>
              <a:t>S/</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のスケールでガウス畳み込み</a:t>
            </a:r>
            <a:endParaRPr lang="en-US" altLang="zh-CN" dirty="0">
              <a:latin typeface="MS Mincho" panose="02020609040205080304" pitchFamily="49" charset="-128"/>
              <a:ea typeface="MS Mincho" panose="02020609040205080304" pitchFamily="49" charset="-128"/>
            </a:endParaRPr>
          </a:p>
        </p:txBody>
      </p:sp>
      <p:sp>
        <p:nvSpPr>
          <p:cNvPr id="6" name="矩形: 圆角 5">
            <a:extLst>
              <a:ext uri="{FF2B5EF4-FFF2-40B4-BE49-F238E27FC236}">
                <a16:creationId xmlns:a16="http://schemas.microsoft.com/office/drawing/2014/main" id="{C28CEA4A-3574-46A8-8A19-87AD04058B31}"/>
              </a:ext>
            </a:extLst>
          </p:cNvPr>
          <p:cNvSpPr/>
          <p:nvPr/>
        </p:nvSpPr>
        <p:spPr>
          <a:xfrm>
            <a:off x="3874234" y="4621115"/>
            <a:ext cx="1395532" cy="18946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S Mincho" panose="02020609040205080304" pitchFamily="49" charset="-128"/>
                <a:ea typeface="MS Mincho" panose="02020609040205080304" pitchFamily="49" charset="-128"/>
              </a:rPr>
              <a:t>S</a:t>
            </a:r>
            <a:r>
              <a:rPr lang="ja-JP" altLang="en-US" dirty="0">
                <a:latin typeface="MS Mincho" panose="02020609040205080304" pitchFamily="49" charset="-128"/>
                <a:ea typeface="MS Mincho" panose="02020609040205080304" pitchFamily="49" charset="-128"/>
              </a:rPr>
              <a:t>のスケールでガウス畳み込み</a:t>
            </a:r>
            <a:endParaRPr lang="en-US" altLang="zh-CN" dirty="0">
              <a:latin typeface="MS Mincho" panose="02020609040205080304" pitchFamily="49" charset="-128"/>
              <a:ea typeface="MS Mincho" panose="02020609040205080304" pitchFamily="49" charset="-128"/>
            </a:endParaRPr>
          </a:p>
        </p:txBody>
      </p:sp>
      <p:sp>
        <p:nvSpPr>
          <p:cNvPr id="7" name="箭头: 右 6">
            <a:extLst>
              <a:ext uri="{FF2B5EF4-FFF2-40B4-BE49-F238E27FC236}">
                <a16:creationId xmlns:a16="http://schemas.microsoft.com/office/drawing/2014/main" id="{862BE052-B643-453E-B905-C8629EA34BC8}"/>
              </a:ext>
            </a:extLst>
          </p:cNvPr>
          <p:cNvSpPr/>
          <p:nvPr/>
        </p:nvSpPr>
        <p:spPr>
          <a:xfrm>
            <a:off x="2519695" y="2249530"/>
            <a:ext cx="1379905" cy="3143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フーリエ記述エッジ方向ヒストグラム</a:t>
            </a:r>
          </a:p>
        </p:txBody>
      </p:sp>
      <p:grpSp>
        <p:nvGrpSpPr>
          <p:cNvPr id="20" name="组合 19">
            <a:extLst>
              <a:ext uri="{FF2B5EF4-FFF2-40B4-BE49-F238E27FC236}">
                <a16:creationId xmlns:a16="http://schemas.microsoft.com/office/drawing/2014/main" id="{CD5FF1F0-412D-4FD5-B17E-739E9090714F}"/>
              </a:ext>
            </a:extLst>
          </p:cNvPr>
          <p:cNvGrpSpPr/>
          <p:nvPr/>
        </p:nvGrpSpPr>
        <p:grpSpPr>
          <a:xfrm>
            <a:off x="5269766" y="2236885"/>
            <a:ext cx="2524571" cy="2840307"/>
            <a:chOff x="7393413" y="2478798"/>
            <a:chExt cx="4245206" cy="3429936"/>
          </a:xfrm>
        </p:grpSpPr>
        <p:sp>
          <p:nvSpPr>
            <p:cNvPr id="9" name="箭头: 右 8">
              <a:extLst>
                <a:ext uri="{FF2B5EF4-FFF2-40B4-BE49-F238E27FC236}">
                  <a16:creationId xmlns:a16="http://schemas.microsoft.com/office/drawing/2014/main" id="{845122C0-4280-48E4-A57A-F4C14B82F650}"/>
                </a:ext>
              </a:extLst>
            </p:cNvPr>
            <p:cNvSpPr/>
            <p:nvPr/>
          </p:nvSpPr>
          <p:spPr>
            <a:xfrm rot="18795728">
              <a:off x="7598928" y="3414985"/>
              <a:ext cx="3111836" cy="1875661"/>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回転方向をチェックする</a:t>
              </a:r>
            </a:p>
          </p:txBody>
        </p:sp>
        <p:sp>
          <p:nvSpPr>
            <p:cNvPr id="18" name="箭头: 右 17">
              <a:extLst>
                <a:ext uri="{FF2B5EF4-FFF2-40B4-BE49-F238E27FC236}">
                  <a16:creationId xmlns:a16="http://schemas.microsoft.com/office/drawing/2014/main" id="{043C6D95-5240-414E-ADC8-9F270E698E8C}"/>
                </a:ext>
              </a:extLst>
            </p:cNvPr>
            <p:cNvSpPr/>
            <p:nvPr/>
          </p:nvSpPr>
          <p:spPr>
            <a:xfrm>
              <a:off x="7393413" y="2478798"/>
              <a:ext cx="4245206" cy="1275465"/>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MS Mincho" panose="02020609040205080304" pitchFamily="49" charset="-128"/>
                  <a:ea typeface="MS Mincho" panose="02020609040205080304" pitchFamily="49" charset="-128"/>
                </a:rPr>
                <a:t>特徴量を作って</a:t>
              </a:r>
              <a:r>
                <a:rPr lang="en-US" altLang="ja-JP" dirty="0">
                  <a:latin typeface="MS Mincho" panose="02020609040205080304" pitchFamily="49" charset="-128"/>
                  <a:ea typeface="MS Mincho" panose="02020609040205080304" pitchFamily="49" charset="-128"/>
                </a:rPr>
                <a:t>,</a:t>
              </a:r>
              <a:r>
                <a:rPr lang="ja-JP" altLang="en-US" dirty="0">
                  <a:latin typeface="MS Mincho" panose="02020609040205080304" pitchFamily="49" charset="-128"/>
                  <a:ea typeface="MS Mincho" panose="02020609040205080304" pitchFamily="49" charset="-128"/>
                </a:rPr>
                <a:t>比較する</a:t>
              </a:r>
              <a:endParaRPr lang="en-US" dirty="0">
                <a:latin typeface="MS Mincho" panose="02020609040205080304" pitchFamily="49" charset="-128"/>
                <a:ea typeface="MS Mincho" panose="02020609040205080304" pitchFamily="49" charset="-128"/>
              </a:endParaRPr>
            </a:p>
          </p:txBody>
        </p:sp>
        <p:sp>
          <p:nvSpPr>
            <p:cNvPr id="19" name="矩形 18">
              <a:extLst>
                <a:ext uri="{FF2B5EF4-FFF2-40B4-BE49-F238E27FC236}">
                  <a16:creationId xmlns:a16="http://schemas.microsoft.com/office/drawing/2014/main" id="{4EB2455B-52FC-439E-B7A1-1C36989D3116}"/>
                </a:ext>
              </a:extLst>
            </p:cNvPr>
            <p:cNvSpPr/>
            <p:nvPr/>
          </p:nvSpPr>
          <p:spPr>
            <a:xfrm>
              <a:off x="10169727" y="3444002"/>
              <a:ext cx="669303" cy="772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S Mincho" panose="02020609040205080304" pitchFamily="49" charset="-128"/>
                <a:ea typeface="MS Mincho" panose="02020609040205080304" pitchFamily="49" charset="-128"/>
              </a:endParaRPr>
            </a:p>
          </p:txBody>
        </p:sp>
      </p:grpSp>
      <p:sp>
        <p:nvSpPr>
          <p:cNvPr id="15" name="箭头: 右 14">
            <a:extLst>
              <a:ext uri="{FF2B5EF4-FFF2-40B4-BE49-F238E27FC236}">
                <a16:creationId xmlns:a16="http://schemas.microsoft.com/office/drawing/2014/main" id="{D68742C1-AB7B-4973-8376-FE11C7C6F242}"/>
              </a:ext>
            </a:extLst>
          </p:cNvPr>
          <p:cNvSpPr/>
          <p:nvPr/>
        </p:nvSpPr>
        <p:spPr>
          <a:xfrm>
            <a:off x="0" y="3036165"/>
            <a:ext cx="1180110" cy="10930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入力画像</a:t>
            </a:r>
            <a:r>
              <a:rPr kumimoji="1" lang="en-US" altLang="ja-JP" dirty="0">
                <a:latin typeface="MS Mincho" panose="02020609040205080304" pitchFamily="49" charset="-128"/>
                <a:ea typeface="MS Mincho" panose="02020609040205080304" pitchFamily="49" charset="-128"/>
              </a:rPr>
              <a:t>I</a:t>
            </a:r>
            <a:endParaRPr kumimoji="1" lang="ja-JP" altLang="en-US" dirty="0">
              <a:latin typeface="MS Mincho" panose="02020609040205080304" pitchFamily="49" charset="-128"/>
              <a:ea typeface="MS Mincho" panose="02020609040205080304" pitchFamily="49" charset="-128"/>
            </a:endParaRPr>
          </a:p>
        </p:txBody>
      </p:sp>
      <p:sp>
        <p:nvSpPr>
          <p:cNvPr id="16" name="矩形: 圆角 15">
            <a:extLst>
              <a:ext uri="{FF2B5EF4-FFF2-40B4-BE49-F238E27FC236}">
                <a16:creationId xmlns:a16="http://schemas.microsoft.com/office/drawing/2014/main" id="{AB4F3917-F2AF-41F2-99C9-72BB2D8E84DC}"/>
              </a:ext>
            </a:extLst>
          </p:cNvPr>
          <p:cNvSpPr/>
          <p:nvPr/>
        </p:nvSpPr>
        <p:spPr>
          <a:xfrm>
            <a:off x="7776005" y="2090380"/>
            <a:ext cx="1328433" cy="19585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領域検出</a:t>
            </a:r>
            <a:endParaRPr kumimoji="1" lang="en-US" altLang="zh-CN" dirty="0">
              <a:latin typeface="MS Mincho" panose="02020609040205080304" pitchFamily="49" charset="-128"/>
              <a:ea typeface="MS Mincho" panose="02020609040205080304" pitchFamily="49" charset="-128"/>
            </a:endParaRPr>
          </a:p>
        </p:txBody>
      </p:sp>
      <p:sp>
        <p:nvSpPr>
          <p:cNvPr id="3" name="矩形 2">
            <a:extLst>
              <a:ext uri="{FF2B5EF4-FFF2-40B4-BE49-F238E27FC236}">
                <a16:creationId xmlns:a16="http://schemas.microsoft.com/office/drawing/2014/main" id="{10C30E49-49CF-4A32-8F7B-4F1721003860}"/>
              </a:ext>
            </a:extLst>
          </p:cNvPr>
          <p:cNvSpPr/>
          <p:nvPr/>
        </p:nvSpPr>
        <p:spPr>
          <a:xfrm>
            <a:off x="250031" y="5218384"/>
            <a:ext cx="864394" cy="350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計算</a:t>
            </a:r>
          </a:p>
        </p:txBody>
      </p:sp>
      <p:sp>
        <p:nvSpPr>
          <p:cNvPr id="21" name="矩形 20">
            <a:extLst>
              <a:ext uri="{FF2B5EF4-FFF2-40B4-BE49-F238E27FC236}">
                <a16:creationId xmlns:a16="http://schemas.microsoft.com/office/drawing/2014/main" id="{45869FBE-BD73-4F4F-BB55-B523B43164DF}"/>
              </a:ext>
            </a:extLst>
          </p:cNvPr>
          <p:cNvSpPr/>
          <p:nvPr/>
        </p:nvSpPr>
        <p:spPr>
          <a:xfrm>
            <a:off x="250031" y="5901437"/>
            <a:ext cx="864394" cy="6143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latin typeface="MS Mincho" panose="02020609040205080304" pitchFamily="49" charset="-128"/>
                <a:ea typeface="MS Mincho" panose="02020609040205080304" pitchFamily="49" charset="-128"/>
              </a:rPr>
              <a:t>入出力</a:t>
            </a:r>
          </a:p>
        </p:txBody>
      </p:sp>
      <p:sp>
        <p:nvSpPr>
          <p:cNvPr id="17" name="标题 1">
            <a:extLst>
              <a:ext uri="{FF2B5EF4-FFF2-40B4-BE49-F238E27FC236}">
                <a16:creationId xmlns:a16="http://schemas.microsoft.com/office/drawing/2014/main" id="{716E218F-5BBC-4242-8CEC-D6112E3BC941}"/>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領域画像マッチングのための初期探索法</a:t>
            </a:r>
          </a:p>
        </p:txBody>
      </p:sp>
      <p:sp>
        <p:nvSpPr>
          <p:cNvPr id="10" name="灯片编号占位符 9">
            <a:extLst>
              <a:ext uri="{FF2B5EF4-FFF2-40B4-BE49-F238E27FC236}">
                <a16:creationId xmlns:a16="http://schemas.microsoft.com/office/drawing/2014/main" id="{C7895C73-7C3C-42D7-AC94-4D31128CB800}"/>
              </a:ext>
            </a:extLst>
          </p:cNvPr>
          <p:cNvSpPr>
            <a:spLocks noGrp="1"/>
          </p:cNvSpPr>
          <p:nvPr>
            <p:ph type="sldNum" sz="quarter" idx="12"/>
          </p:nvPr>
        </p:nvSpPr>
        <p:spPr/>
        <p:txBody>
          <a:bodyPr/>
          <a:lstStyle/>
          <a:p>
            <a:fld id="{BE1C31B4-989A-4199-8290-6539FD731A94}" type="slidenum">
              <a:rPr lang="en-US" smtClean="0"/>
              <a:t>6</a:t>
            </a:fld>
            <a:endParaRPr lang="en-US"/>
          </a:p>
        </p:txBody>
      </p:sp>
    </p:spTree>
    <p:extLst>
      <p:ext uri="{BB962C8B-B14F-4D97-AF65-F5344CB8AC3E}">
        <p14:creationId xmlns:p14="http://schemas.microsoft.com/office/powerpoint/2010/main" val="393067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0B73D38-97C8-4280-BD39-F2C147972BAC}"/>
              </a:ext>
            </a:extLst>
          </p:cNvPr>
          <p:cNvGrpSpPr/>
          <p:nvPr/>
        </p:nvGrpSpPr>
        <p:grpSpPr>
          <a:xfrm>
            <a:off x="1009235" y="4509255"/>
            <a:ext cx="7353360" cy="2123817"/>
            <a:chOff x="4931971" y="2644490"/>
            <a:chExt cx="9376074" cy="3119019"/>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D160AA9-B8A7-4E85-AFCB-315FB98E4970}"/>
                    </a:ext>
                  </a:extLst>
                </p:cNvPr>
                <p:cNvSpPr txBox="1"/>
                <p:nvPr/>
              </p:nvSpPr>
              <p:spPr>
                <a:xfrm>
                  <a:off x="4995734" y="2644490"/>
                  <a:ext cx="8647775" cy="1525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sz="2400" i="1" smtClean="0">
                                <a:latin typeface="Cambria Math" panose="02040503050406030204" pitchFamily="18" charset="0"/>
                              </a:rPr>
                            </m:ctrlPr>
                          </m:naryPr>
                          <m:sub>
                            <m:r>
                              <a:rPr lang="en-US" sz="2400" i="1">
                                <a:latin typeface="Cambria Math" panose="02040503050406030204" pitchFamily="18" charset="0"/>
                              </a:rPr>
                              <m:t>𝑘</m:t>
                            </m:r>
                            <m:r>
                              <a:rPr lang="en-US" sz="2400">
                                <a:latin typeface="Cambria Math" panose="02040503050406030204" pitchFamily="18" charset="0"/>
                              </a:rPr>
                              <m:t>=−</m:t>
                            </m:r>
                            <m:r>
                              <a:rPr lang="en-US" sz="2400" i="1">
                                <a:latin typeface="Cambria Math" panose="02040503050406030204" pitchFamily="18" charset="0"/>
                              </a:rPr>
                              <m:t>𝐾</m:t>
                            </m:r>
                          </m:sub>
                          <m:sup>
                            <m:r>
                              <a:rPr lang="en-US" sz="2400" i="1">
                                <a:latin typeface="Cambria Math" panose="02040503050406030204" pitchFamily="18" charset="0"/>
                              </a:rPr>
                              <m:t>𝐾</m:t>
                            </m:r>
                          </m:sup>
                          <m:e>
                            <m:r>
                              <a:rPr lang="en-US" sz="2400" i="1">
                                <a:latin typeface="Cambria Math" panose="02040503050406030204" pitchFamily="18" charset="0"/>
                              </a:rPr>
                              <m:t>𝐺</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𝐾</m:t>
                                </m:r>
                              </m:e>
                            </m:d>
                            <m:r>
                              <a:rPr lang="en-US" sz="2400" i="1">
                                <a:latin typeface="Cambria Math" panose="02040503050406030204" pitchFamily="18" charset="0"/>
                              </a:rPr>
                              <m:t>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𝑛</m:t>
                                </m:r>
                                <m:r>
                                  <a:rPr lang="en-US" sz="2400">
                                    <a:latin typeface="Cambria Math" panose="02040503050406030204" pitchFamily="18" charset="0"/>
                                  </a:rPr>
                                  <m:t>−</m:t>
                                </m:r>
                                <m:r>
                                  <a:rPr lang="en-US" sz="2400" i="1" smtClean="0">
                                    <a:latin typeface="Cambria Math" panose="02040503050406030204" pitchFamily="18" charset="0"/>
                                  </a:rPr>
                                  <m:t>𝐾</m:t>
                                </m:r>
                              </m:e>
                            </m:d>
                          </m:e>
                        </m:nary>
                        <m:r>
                          <a:rPr lang="en-US" sz="2400" i="1">
                            <a:latin typeface="Cambria Math" panose="02040503050406030204" pitchFamily="18" charset="0"/>
                          </a:rPr>
                          <m:t>           </m:t>
                        </m:r>
                        <m:r>
                          <a:rPr lang="zh-CN" altLang="en-US" sz="2400" i="1">
                            <a:latin typeface="Cambria Math" panose="02040503050406030204" pitchFamily="18" charset="0"/>
                          </a:rPr>
                          <m:t>（</m:t>
                        </m:r>
                        <m:r>
                          <a:rPr lang="ja-JP" altLang="en-US" sz="2400" i="1">
                            <a:latin typeface="Cambria Math" panose="02040503050406030204" pitchFamily="18" charset="0"/>
                          </a:rPr>
                          <m:t>ガウス関数畳み込み</m:t>
                        </m:r>
                        <m:r>
                          <a:rPr lang="zh-CN" altLang="en-US" sz="2400" i="1">
                            <a:latin typeface="Cambria Math" panose="02040503050406030204" pitchFamily="18" charset="0"/>
                          </a:rPr>
                          <m:t>）</m:t>
                        </m:r>
                      </m:oMath>
                    </m:oMathPara>
                  </a14:m>
                  <a:endParaRPr lang="en-US" sz="2400" dirty="0">
                    <a:latin typeface="MS Mincho" panose="02020609040205080304" pitchFamily="49" charset="-128"/>
                    <a:ea typeface="MS Mincho" panose="02020609040205080304" pitchFamily="49" charset="-128"/>
                  </a:endParaRPr>
                </a:p>
              </p:txBody>
            </p:sp>
          </mc:Choice>
          <mc:Fallback xmlns="">
            <p:sp>
              <p:nvSpPr>
                <p:cNvPr id="3" name="文本框 2">
                  <a:extLst>
                    <a:ext uri="{FF2B5EF4-FFF2-40B4-BE49-F238E27FC236}">
                      <a16:creationId xmlns:a16="http://schemas.microsoft.com/office/drawing/2014/main" id="{ED160AA9-B8A7-4E85-AFCB-315FB98E4970}"/>
                    </a:ext>
                  </a:extLst>
                </p:cNvPr>
                <p:cNvSpPr txBox="1">
                  <a:spLocks noRot="1" noChangeAspect="1" noMove="1" noResize="1" noEditPoints="1" noAdjustHandles="1" noChangeArrowheads="1" noChangeShapeType="1" noTextEdit="1"/>
                </p:cNvSpPr>
                <p:nvPr/>
              </p:nvSpPr>
              <p:spPr>
                <a:xfrm>
                  <a:off x="4995734" y="2644490"/>
                  <a:ext cx="8647775" cy="15251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5B3FBA0-7B9A-4E45-981C-FFA5E026BAF6}"/>
                    </a:ext>
                  </a:extLst>
                </p:cNvPr>
                <p:cNvSpPr txBox="1"/>
                <p:nvPr/>
              </p:nvSpPr>
              <p:spPr>
                <a:xfrm>
                  <a:off x="4931971" y="4238393"/>
                  <a:ext cx="9376074" cy="1525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sz="2400" i="1" smtClean="0">
                                <a:latin typeface="Cambria Math" panose="02040503050406030204" pitchFamily="18" charset="0"/>
                              </a:rPr>
                            </m:ctrlPr>
                          </m:naryPr>
                          <m:sub>
                            <m:r>
                              <a:rPr lang="en-US" sz="2400" i="1">
                                <a:latin typeface="Cambria Math" panose="02040503050406030204" pitchFamily="18" charset="0"/>
                              </a:rPr>
                              <m:t>𝑘</m:t>
                            </m:r>
                            <m:r>
                              <a:rPr lang="en-US" sz="2400">
                                <a:latin typeface="Cambria Math" panose="02040503050406030204" pitchFamily="18" charset="0"/>
                              </a:rPr>
                              <m:t>=−</m:t>
                            </m:r>
                            <m:r>
                              <a:rPr lang="en-US" sz="2400" i="1">
                                <a:latin typeface="Cambria Math" panose="02040503050406030204" pitchFamily="18" charset="0"/>
                              </a:rPr>
                              <m:t>𝐾</m:t>
                            </m:r>
                          </m:sub>
                          <m:sup>
                            <m:r>
                              <a:rPr lang="en-US" sz="2400" i="1">
                                <a:latin typeface="Cambria Math" panose="02040503050406030204" pitchFamily="18" charset="0"/>
                              </a:rPr>
                              <m:t>𝐾</m:t>
                            </m:r>
                          </m:sup>
                          <m:e>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𝑑</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𝐾</m:t>
                                </m:r>
                              </m:e>
                            </m:d>
                            <m:r>
                              <a:rPr lang="en-US" sz="2400" i="1">
                                <a:latin typeface="Cambria Math" panose="02040503050406030204" pitchFamily="18" charset="0"/>
                              </a:rPr>
                              <m:t>𝐼</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𝑛</m:t>
                                </m:r>
                                <m:r>
                                  <a:rPr lang="en-US" sz="2400">
                                    <a:latin typeface="Cambria Math" panose="02040503050406030204" pitchFamily="18" charset="0"/>
                                  </a:rPr>
                                  <m:t>−</m:t>
                                </m:r>
                                <m:r>
                                  <a:rPr lang="en-US" sz="2400" i="1" smtClean="0">
                                    <a:latin typeface="Cambria Math" panose="02040503050406030204" pitchFamily="18" charset="0"/>
                                  </a:rPr>
                                  <m:t>𝐾</m:t>
                                </m:r>
                              </m:e>
                            </m:d>
                            <m:r>
                              <a:rPr lang="en-US" sz="2400" i="1">
                                <a:latin typeface="Cambria Math" panose="02040503050406030204" pitchFamily="18" charset="0"/>
                              </a:rPr>
                              <m:t>         </m:t>
                            </m:r>
                            <m:r>
                              <a:rPr lang="ja-JP" altLang="en-US" sz="2400" i="1">
                                <a:latin typeface="Cambria Math" panose="02040503050406030204" pitchFamily="18" charset="0"/>
                              </a:rPr>
                              <m:t>（微分ガウス関数畳み込み）</m:t>
                            </m:r>
                          </m:e>
                        </m:nary>
                      </m:oMath>
                    </m:oMathPara>
                  </a14:m>
                  <a:endParaRPr lang="en-US" sz="2400" dirty="0">
                    <a:latin typeface="MS Mincho" panose="02020609040205080304" pitchFamily="49" charset="-128"/>
                    <a:ea typeface="MS Mincho" panose="02020609040205080304" pitchFamily="49" charset="-128"/>
                  </a:endParaRPr>
                </a:p>
              </p:txBody>
            </p:sp>
          </mc:Choice>
          <mc:Fallback xmlns="">
            <p:sp>
              <p:nvSpPr>
                <p:cNvPr id="4" name="文本框 3">
                  <a:extLst>
                    <a:ext uri="{FF2B5EF4-FFF2-40B4-BE49-F238E27FC236}">
                      <a16:creationId xmlns:a16="http://schemas.microsoft.com/office/drawing/2014/main" id="{75B3FBA0-7B9A-4E45-981C-FFA5E026BAF6}"/>
                    </a:ext>
                  </a:extLst>
                </p:cNvPr>
                <p:cNvSpPr txBox="1">
                  <a:spLocks noRot="1" noChangeAspect="1" noMove="1" noResize="1" noEditPoints="1" noAdjustHandles="1" noChangeArrowheads="1" noChangeShapeType="1" noTextEdit="1"/>
                </p:cNvSpPr>
                <p:nvPr/>
              </p:nvSpPr>
              <p:spPr>
                <a:xfrm>
                  <a:off x="4931971" y="4238393"/>
                  <a:ext cx="9376074" cy="1525116"/>
                </a:xfrm>
                <a:prstGeom prst="rect">
                  <a:avLst/>
                </a:prstGeom>
                <a:blipFill>
                  <a:blip r:embed="rId3"/>
                  <a:stretch>
                    <a:fillRect/>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id="{C09B3FDF-7743-48A3-A699-187ABB2565E2}"/>
                </a:ext>
              </a:extLst>
            </p:cNvPr>
            <p:cNvSpPr txBox="1"/>
            <p:nvPr/>
          </p:nvSpPr>
          <p:spPr>
            <a:xfrm>
              <a:off x="7050847" y="5221111"/>
              <a:ext cx="83" cy="542398"/>
            </a:xfrm>
            <a:prstGeom prst="rect">
              <a:avLst/>
            </a:prstGeom>
            <a:noFill/>
          </p:spPr>
          <p:txBody>
            <a:bodyPr wrap="none" lIns="0" tIns="0" rIns="0" bIns="0" rtlCol="0">
              <a:spAutoFit/>
            </a:bodyPr>
            <a:lstStyle/>
            <a:p>
              <a:endParaRPr lang="en-US" sz="2400" dirty="0">
                <a:latin typeface="MS Mincho" panose="02020609040205080304" pitchFamily="49" charset="-128"/>
                <a:ea typeface="MS Mincho" panose="02020609040205080304" pitchFamily="49" charset="-128"/>
              </a:endParaRPr>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D4469CA-861E-4755-8E52-F423175C0C5A}"/>
                  </a:ext>
                </a:extLst>
              </p:cNvPr>
              <p:cNvSpPr txBox="1"/>
              <p:nvPr/>
            </p:nvSpPr>
            <p:spPr>
              <a:xfrm>
                <a:off x="335444" y="1794090"/>
                <a:ext cx="8700941" cy="2411429"/>
              </a:xfrm>
              <a:prstGeom prst="rect">
                <a:avLst/>
              </a:prstGeom>
              <a:noFill/>
            </p:spPr>
            <p:txBody>
              <a:bodyPr wrap="square" rtlCol="0">
                <a:spAutoFit/>
              </a:bodyPr>
              <a:lstStyle/>
              <a:p>
                <a:pPr>
                  <a:lnSpc>
                    <a:spcPct val="150000"/>
                  </a:lnSpc>
                </a:pPr>
                <a:r>
                  <a:rPr kumimoji="1" lang="ja-JP" altLang="en-US" sz="2000" dirty="0">
                    <a:latin typeface="MS Mincho" panose="02020609040205080304" pitchFamily="49" charset="-128"/>
                    <a:ea typeface="MS Mincho" panose="02020609040205080304" pitchFamily="49" charset="-128"/>
                  </a:rPr>
                  <a:t>　一次元について考える。</a:t>
                </a:r>
                <a:endParaRPr kumimoji="1" lang="en-US" altLang="ja-JP" sz="2000" dirty="0">
                  <a:latin typeface="MS Mincho" panose="02020609040205080304" pitchFamily="49" charset="-128"/>
                  <a:ea typeface="MS Mincho" panose="02020609040205080304" pitchFamily="49" charset="-128"/>
                </a:endParaRPr>
              </a:p>
              <a:p>
                <a:pPr>
                  <a:lnSpc>
                    <a:spcPct val="150000"/>
                  </a:lnSpc>
                </a:pPr>
                <a:r>
                  <a:rPr kumimoji="1" lang="ja-JP" altLang="en-US" sz="2000" dirty="0">
                    <a:latin typeface="MS Mincho" panose="02020609040205080304" pitchFamily="49" charset="-128"/>
                    <a:ea typeface="MS Mincho" panose="02020609040205080304" pitchFamily="49" charset="-128"/>
                  </a:rPr>
                  <a:t>　計算空間を</a:t>
                </a:r>
                <a14:m>
                  <m:oMath xmlns:m="http://schemas.openxmlformats.org/officeDocument/2006/math">
                    <m:r>
                      <a:rPr kumimoji="1" lang="en-US" altLang="ja-JP" sz="2000">
                        <a:latin typeface="Cambria Math" panose="02040503050406030204" pitchFamily="18" charset="0"/>
                      </a:rPr>
                      <m:t>𝑘</m:t>
                    </m:r>
                    <m:r>
                      <a:rPr kumimoji="1" lang="ja-JP" altLang="en-US" sz="2000" i="1">
                        <a:latin typeface="Cambria Math" panose="02040503050406030204" pitchFamily="18" charset="0"/>
                      </a:rPr>
                      <m:t>∈</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𝐾</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𝐾</m:t>
                    </m:r>
                    <m:r>
                      <a:rPr kumimoji="1" lang="en-US" altLang="ja-JP" sz="2000" i="1">
                        <a:latin typeface="Cambria Math" panose="02040503050406030204" pitchFamily="18" charset="0"/>
                      </a:rPr>
                      <m:t>]</m:t>
                    </m:r>
                  </m:oMath>
                </a14:m>
                <a:r>
                  <a:rPr kumimoji="1" lang="ja-JP" altLang="en-US" sz="2000" dirty="0">
                    <a:latin typeface="MS Mincho" panose="02020609040205080304" pitchFamily="49" charset="-128"/>
                    <a:ea typeface="MS Mincho" panose="02020609040205080304" pitchFamily="49" charset="-128"/>
                  </a:rPr>
                  <a:t>で考える。</a:t>
                </a:r>
                <a:endParaRPr kumimoji="1" lang="en-US" altLang="ja-JP" sz="2000" dirty="0">
                  <a:latin typeface="MS Mincho" panose="02020609040205080304" pitchFamily="49" charset="-128"/>
                  <a:ea typeface="MS Mincho" panose="02020609040205080304" pitchFamily="49" charset="-128"/>
                </a:endParaRPr>
              </a:p>
              <a:p>
                <a:pPr lvl="0">
                  <a:lnSpc>
                    <a:spcPct val="150000"/>
                  </a:lnSpc>
                </a:pPr>
                <a:r>
                  <a:rPr lang="ja-JP" altLang="en-US" sz="2000" dirty="0">
                    <a:solidFill>
                      <a:prstClr val="black"/>
                    </a:solidFill>
                  </a:rPr>
                  <a:t>　</a:t>
                </a:r>
                <a14:m>
                  <m:oMath xmlns:m="http://schemas.openxmlformats.org/officeDocument/2006/math">
                    <m:r>
                      <a:rPr lang="en-US" altLang="ja-JP" sz="2000" i="1">
                        <a:solidFill>
                          <a:prstClr val="black"/>
                        </a:solidFill>
                        <a:latin typeface="Cambria Math" panose="02040503050406030204" pitchFamily="18" charset="0"/>
                      </a:rPr>
                      <m:t>𝐺</m:t>
                    </m:r>
                    <m:d>
                      <m:dPr>
                        <m:begChr m:val="["/>
                        <m:endChr m:val="]"/>
                        <m:ctrlPr>
                          <a:rPr lang="en-US" altLang="ja-JP" sz="2000" i="1">
                            <a:solidFill>
                              <a:prstClr val="black"/>
                            </a:solidFill>
                            <a:latin typeface="Cambria Math" panose="02040503050406030204" pitchFamily="18" charset="0"/>
                          </a:rPr>
                        </m:ctrlPr>
                      </m:dPr>
                      <m:e>
                        <m:r>
                          <a:rPr lang="en-US" altLang="ja-JP" sz="2000" i="1">
                            <a:solidFill>
                              <a:prstClr val="black"/>
                            </a:solidFill>
                            <a:latin typeface="Cambria Math" panose="02040503050406030204" pitchFamily="18" charset="0"/>
                          </a:rPr>
                          <m:t>𝑛</m:t>
                        </m:r>
                      </m:e>
                    </m:d>
                    <m:r>
                      <a:rPr lang="en-US" altLang="ja-JP" sz="2000" i="1">
                        <a:solidFill>
                          <a:prstClr val="black"/>
                        </a:solidFill>
                        <a:latin typeface="Cambria Math" panose="02040503050406030204" pitchFamily="18" charset="0"/>
                      </a:rPr>
                      <m:t>=</m:t>
                    </m:r>
                    <m:sSup>
                      <m:sSupPr>
                        <m:ctrlPr>
                          <a:rPr lang="en-US" altLang="ja-JP" sz="2000" i="1">
                            <a:solidFill>
                              <a:prstClr val="black"/>
                            </a:solidFill>
                            <a:latin typeface="Cambria Math" panose="02040503050406030204" pitchFamily="18" charset="0"/>
                          </a:rPr>
                        </m:ctrlPr>
                      </m:sSupPr>
                      <m:e>
                        <m:r>
                          <a:rPr lang="en-US" altLang="ja-JP" sz="2000">
                            <a:solidFill>
                              <a:prstClr val="black"/>
                            </a:solidFill>
                            <a:latin typeface="Cambria Math" panose="02040503050406030204" pitchFamily="18" charset="0"/>
                          </a:rPr>
                          <m:t>ⅇ</m:t>
                        </m:r>
                      </m:e>
                      <m:sup>
                        <m:r>
                          <a:rPr lang="en-US" altLang="ja-JP" sz="2000" i="1">
                            <a:solidFill>
                              <a:prstClr val="black"/>
                            </a:solidFill>
                            <a:latin typeface="Cambria Math" panose="02040503050406030204" pitchFamily="18" charset="0"/>
                          </a:rPr>
                          <m:t>−</m:t>
                        </m:r>
                        <m:sSup>
                          <m:sSupPr>
                            <m:ctrlPr>
                              <a:rPr lang="en-US" altLang="ja-JP" sz="2000" i="1">
                                <a:solidFill>
                                  <a:prstClr val="black"/>
                                </a:solidFill>
                                <a:latin typeface="Cambria Math" panose="02040503050406030204" pitchFamily="18" charset="0"/>
                              </a:rPr>
                            </m:ctrlPr>
                          </m:sSupPr>
                          <m:e>
                            <m:d>
                              <m:dPr>
                                <m:ctrlPr>
                                  <a:rPr lang="en-US" altLang="ja-JP" sz="2000" i="1">
                                    <a:solidFill>
                                      <a:prstClr val="black"/>
                                    </a:solidFill>
                                    <a:latin typeface="Cambria Math" panose="02040503050406030204" pitchFamily="18" charset="0"/>
                                  </a:rPr>
                                </m:ctrlPr>
                              </m:dPr>
                              <m:e>
                                <m:r>
                                  <a:rPr lang="en-US" altLang="ja-JP" sz="2000" i="1">
                                    <a:solidFill>
                                      <a:prstClr val="black"/>
                                    </a:solidFill>
                                    <a:latin typeface="Cambria Math" panose="02040503050406030204" pitchFamily="18" charset="0"/>
                                  </a:rPr>
                                  <m:t>𝜋</m:t>
                                </m:r>
                                <m:r>
                                  <a:rPr lang="en-US" altLang="ja-JP" sz="2000" i="1">
                                    <a:solidFill>
                                      <a:prstClr val="black"/>
                                    </a:solidFill>
                                    <a:latin typeface="Cambria Math" panose="02040503050406030204" pitchFamily="18" charset="0"/>
                                  </a:rPr>
                                  <m:t>𝑛</m:t>
                                </m:r>
                                <m:r>
                                  <m:rPr>
                                    <m:lit/>
                                  </m:rPr>
                                  <a:rPr lang="en-US" altLang="ja-JP" sz="2000" i="1">
                                    <a:solidFill>
                                      <a:prstClr val="black"/>
                                    </a:solidFill>
                                    <a:latin typeface="Cambria Math" panose="02040503050406030204" pitchFamily="18" charset="0"/>
                                  </a:rPr>
                                  <m:t>/</m:t>
                                </m:r>
                                <m:r>
                                  <a:rPr lang="en-US" altLang="ja-JP" sz="2000" i="1">
                                    <a:solidFill>
                                      <a:prstClr val="black"/>
                                    </a:solidFill>
                                    <a:latin typeface="Cambria Math" panose="02040503050406030204" pitchFamily="18" charset="0"/>
                                  </a:rPr>
                                  <m:t>𝐾</m:t>
                                </m:r>
                              </m:e>
                            </m:d>
                          </m:e>
                          <m:sup>
                            <m:r>
                              <a:rPr lang="en-US" altLang="ja-JP" sz="2000" i="1">
                                <a:solidFill>
                                  <a:prstClr val="black"/>
                                </a:solidFill>
                                <a:latin typeface="Cambria Math" panose="02040503050406030204" pitchFamily="18" charset="0"/>
                              </a:rPr>
                              <m:t>2</m:t>
                            </m:r>
                          </m:sup>
                        </m:sSup>
                        <m:r>
                          <m:rPr>
                            <m:lit/>
                          </m:rPr>
                          <a:rPr lang="en-US" altLang="ja-JP" sz="2000" i="1">
                            <a:solidFill>
                              <a:prstClr val="black"/>
                            </a:solidFill>
                            <a:latin typeface="Cambria Math" panose="02040503050406030204" pitchFamily="18" charset="0"/>
                          </a:rPr>
                          <m:t>/</m:t>
                        </m:r>
                        <m:r>
                          <a:rPr lang="en-US" altLang="ja-JP" sz="2000" i="1">
                            <a:solidFill>
                              <a:prstClr val="black"/>
                            </a:solidFill>
                            <a:latin typeface="Cambria Math" panose="02040503050406030204" pitchFamily="18" charset="0"/>
                          </a:rPr>
                          <m:t>(2</m:t>
                        </m:r>
                        <m:sSup>
                          <m:sSupPr>
                            <m:ctrlPr>
                              <a:rPr lang="en-US" altLang="ja-JP" sz="2000" i="1">
                                <a:solidFill>
                                  <a:prstClr val="black"/>
                                </a:solidFill>
                                <a:latin typeface="Cambria Math" panose="02040503050406030204" pitchFamily="18" charset="0"/>
                              </a:rPr>
                            </m:ctrlPr>
                          </m:sSupPr>
                          <m:e>
                            <m:r>
                              <a:rPr lang="en-US" altLang="ja-JP" sz="2000" i="1">
                                <a:solidFill>
                                  <a:prstClr val="black"/>
                                </a:solidFill>
                                <a:latin typeface="Cambria Math" panose="02040503050406030204" pitchFamily="18" charset="0"/>
                              </a:rPr>
                              <m:t>𝜎</m:t>
                            </m:r>
                          </m:e>
                          <m:sup>
                            <m:r>
                              <a:rPr lang="en-US" altLang="ja-JP" sz="2000" i="1">
                                <a:solidFill>
                                  <a:prstClr val="black"/>
                                </a:solidFill>
                                <a:latin typeface="Cambria Math" panose="02040503050406030204" pitchFamily="18" charset="0"/>
                              </a:rPr>
                              <m:t>2</m:t>
                            </m:r>
                          </m:sup>
                        </m:sSup>
                        <m:r>
                          <a:rPr lang="en-US" altLang="ja-JP" sz="2000" i="1">
                            <a:solidFill>
                              <a:prstClr val="black"/>
                            </a:solidFill>
                            <a:latin typeface="Cambria Math" panose="02040503050406030204" pitchFamily="18" charset="0"/>
                          </a:rPr>
                          <m:t>)</m:t>
                        </m:r>
                      </m:sup>
                    </m:sSup>
                  </m:oMath>
                </a14:m>
                <a:r>
                  <a:rPr kumimoji="1" lang="ja-JP" altLang="en-US" sz="2000" dirty="0">
                    <a:solidFill>
                      <a:prstClr val="black"/>
                    </a:solidFill>
                    <a:latin typeface="MS Mincho" panose="02020609040205080304" pitchFamily="49" charset="-128"/>
                    <a:ea typeface="MS Mincho" panose="02020609040205080304" pitchFamily="49" charset="-128"/>
                  </a:rPr>
                  <a:t>（画像上の標準偏差は</a:t>
                </a:r>
                <a14:m>
                  <m:oMath xmlns:m="http://schemas.openxmlformats.org/officeDocument/2006/math">
                    <m:r>
                      <a:rPr kumimoji="1" lang="en-US" altLang="ja-JP" sz="2000" i="1">
                        <a:solidFill>
                          <a:prstClr val="black"/>
                        </a:solidFill>
                        <a:latin typeface="Cambria Math" panose="02040503050406030204" pitchFamily="18" charset="0"/>
                      </a:rPr>
                      <m:t>𝜎</m:t>
                    </m:r>
                    <m:r>
                      <a:rPr kumimoji="1" lang="en-US" altLang="ja-JP" sz="2000" i="1">
                        <a:solidFill>
                          <a:prstClr val="black"/>
                        </a:solidFill>
                        <a:latin typeface="Cambria Math" panose="02040503050406030204" pitchFamily="18" charset="0"/>
                      </a:rPr>
                      <m:t>𝐾</m:t>
                    </m:r>
                    <m:r>
                      <m:rPr>
                        <m:lit/>
                      </m:rPr>
                      <a:rPr kumimoji="1" lang="en-US" altLang="ja-JP" sz="2000" i="1">
                        <a:solidFill>
                          <a:prstClr val="black"/>
                        </a:solidFill>
                        <a:latin typeface="Cambria Math" panose="02040503050406030204" pitchFamily="18" charset="0"/>
                      </a:rPr>
                      <m:t>/</m:t>
                    </m:r>
                    <m:r>
                      <a:rPr kumimoji="1" lang="en-US" altLang="ja-JP" sz="2000" i="1">
                        <a:solidFill>
                          <a:prstClr val="black"/>
                        </a:solidFill>
                        <a:latin typeface="Cambria Math" panose="02040503050406030204" pitchFamily="18" charset="0"/>
                      </a:rPr>
                      <m:t>𝜋</m:t>
                    </m:r>
                  </m:oMath>
                </a14:m>
                <a:r>
                  <a:rPr kumimoji="1" lang="ja-JP" altLang="en-US" sz="2000" dirty="0">
                    <a:solidFill>
                      <a:prstClr val="black"/>
                    </a:solidFill>
                    <a:latin typeface="MS Mincho" panose="02020609040205080304" pitchFamily="49" charset="-128"/>
                    <a:ea typeface="MS Mincho" panose="02020609040205080304" pitchFamily="49" charset="-128"/>
                  </a:rPr>
                  <a:t>）と置く。</a:t>
                </a:r>
                <a:endParaRPr kumimoji="1" lang="en-US" altLang="ja-JP" sz="2000" dirty="0">
                  <a:solidFill>
                    <a:prstClr val="black"/>
                  </a:solidFill>
                  <a:latin typeface="MS Mincho" panose="02020609040205080304" pitchFamily="49" charset="-128"/>
                  <a:ea typeface="MS Mincho" panose="02020609040205080304" pitchFamily="49" charset="-128"/>
                </a:endParaRPr>
              </a:p>
              <a:p>
                <a:pPr>
                  <a:lnSpc>
                    <a:spcPct val="150000"/>
                  </a:lnSpc>
                </a:pPr>
                <a:r>
                  <a:rPr lang="ja-JP" altLang="en-US" sz="2000" dirty="0"/>
                  <a:t>　</a:t>
                </a:r>
                <a14:m>
                  <m:oMath xmlns:m="http://schemas.openxmlformats.org/officeDocument/2006/math">
                    <m:r>
                      <a:rPr lang="ja-JP" altLang="en-US" sz="2000" i="1">
                        <a:latin typeface="Cambria Math" panose="02040503050406030204" pitchFamily="18" charset="0"/>
                      </a:rPr>
                      <m:t>こ</m:t>
                    </m:r>
                  </m:oMath>
                </a14:m>
                <a:r>
                  <a:rPr kumimoji="1" lang="ja-JP" altLang="en-US" sz="2000" dirty="0">
                    <a:latin typeface="MS Mincho" panose="02020609040205080304" pitchFamily="49" charset="-128"/>
                    <a:ea typeface="MS Mincho" panose="02020609040205080304" pitchFamily="49" charset="-128"/>
                  </a:rPr>
                  <a:t>の場合ガウス関数畳み込みと微分ガウス関数畳み込みは下式になる。（</a:t>
                </a:r>
                <a:r>
                  <a:rPr lang="en-US" altLang="ja-JP" sz="2000" dirty="0">
                    <a:solidFill>
                      <a:prstClr val="black"/>
                    </a:solidFill>
                  </a:rPr>
                  <a:t> </a:t>
                </a:r>
                <a14:m>
                  <m:oMath xmlns:m="http://schemas.openxmlformats.org/officeDocument/2006/math">
                    <m:r>
                      <a:rPr lang="en-US" altLang="ja-JP" sz="2000" b="0" i="1" smtClean="0">
                        <a:solidFill>
                          <a:prstClr val="black"/>
                        </a:solidFill>
                        <a:latin typeface="Cambria Math" panose="02040503050406030204" pitchFamily="18" charset="0"/>
                      </a:rPr>
                      <m:t>𝐼</m:t>
                    </m:r>
                    <m:r>
                      <a:rPr lang="en-US" altLang="ja-JP" sz="2000" i="1">
                        <a:solidFill>
                          <a:prstClr val="black"/>
                        </a:solidFill>
                        <a:latin typeface="Cambria Math" panose="02040503050406030204" pitchFamily="18" charset="0"/>
                      </a:rPr>
                      <m:t> </m:t>
                    </m:r>
                  </m:oMath>
                </a14:m>
                <a:r>
                  <a:rPr kumimoji="1" lang="ja-JP" altLang="en-US" sz="2000" dirty="0">
                    <a:latin typeface="MS Mincho" panose="02020609040205080304" pitchFamily="49" charset="-128"/>
                    <a:ea typeface="MS Mincho" panose="02020609040205080304" pitchFamily="49" charset="-128"/>
                  </a:rPr>
                  <a:t>：入力画像）</a:t>
                </a:r>
              </a:p>
            </p:txBody>
          </p:sp>
        </mc:Choice>
        <mc:Fallback xmlns="">
          <p:sp>
            <p:nvSpPr>
              <p:cNvPr id="13" name="文本框 12">
                <a:extLst>
                  <a:ext uri="{FF2B5EF4-FFF2-40B4-BE49-F238E27FC236}">
                    <a16:creationId xmlns:a16="http://schemas.microsoft.com/office/drawing/2014/main" id="{4D4469CA-861E-4755-8E52-F423175C0C5A}"/>
                  </a:ext>
                </a:extLst>
              </p:cNvPr>
              <p:cNvSpPr txBox="1">
                <a:spLocks noRot="1" noChangeAspect="1" noMove="1" noResize="1" noEditPoints="1" noAdjustHandles="1" noChangeArrowheads="1" noChangeShapeType="1" noTextEdit="1"/>
              </p:cNvSpPr>
              <p:nvPr/>
            </p:nvSpPr>
            <p:spPr>
              <a:xfrm>
                <a:off x="335444" y="1794090"/>
                <a:ext cx="8700941" cy="2411429"/>
              </a:xfrm>
              <a:prstGeom prst="rect">
                <a:avLst/>
              </a:prstGeom>
              <a:blipFill>
                <a:blip r:embed="rId4"/>
                <a:stretch>
                  <a:fillRect l="-701" b="-2778"/>
                </a:stretch>
              </a:blipFill>
            </p:spPr>
            <p:txBody>
              <a:bodyPr/>
              <a:lstStyle/>
              <a:p>
                <a:r>
                  <a:rPr lang="en-US">
                    <a:noFill/>
                  </a:rPr>
                  <a:t> </a:t>
                </a:r>
              </a:p>
            </p:txBody>
          </p:sp>
        </mc:Fallback>
      </mc:AlternateContent>
      <p:sp>
        <p:nvSpPr>
          <p:cNvPr id="14" name="文本框 13">
            <a:extLst>
              <a:ext uri="{FF2B5EF4-FFF2-40B4-BE49-F238E27FC236}">
                <a16:creationId xmlns:a16="http://schemas.microsoft.com/office/drawing/2014/main" id="{D84C2665-3DDF-4BDB-889C-341C7152AAD2}"/>
              </a:ext>
            </a:extLst>
          </p:cNvPr>
          <p:cNvSpPr txBox="1"/>
          <p:nvPr/>
        </p:nvSpPr>
        <p:spPr>
          <a:xfrm>
            <a:off x="4114800" y="2971800"/>
            <a:ext cx="65" cy="276999"/>
          </a:xfrm>
          <a:prstGeom prst="rect">
            <a:avLst/>
          </a:prstGeom>
          <a:noFill/>
        </p:spPr>
        <p:txBody>
          <a:bodyPr wrap="none" lIns="0" tIns="0" rIns="0" bIns="0" rtlCol="0">
            <a:spAutoFit/>
          </a:bodyPr>
          <a:lstStyle/>
          <a:p>
            <a:endParaRPr lang="en-US" dirty="0"/>
          </a:p>
        </p:txBody>
      </p:sp>
      <p:sp>
        <p:nvSpPr>
          <p:cNvPr id="15" name="灯片编号占位符 14">
            <a:extLst>
              <a:ext uri="{FF2B5EF4-FFF2-40B4-BE49-F238E27FC236}">
                <a16:creationId xmlns:a16="http://schemas.microsoft.com/office/drawing/2014/main" id="{AAA4D5E8-CFEF-4460-B5E9-B948274E15EE}"/>
              </a:ext>
            </a:extLst>
          </p:cNvPr>
          <p:cNvSpPr>
            <a:spLocks noGrp="1"/>
          </p:cNvSpPr>
          <p:nvPr>
            <p:ph type="sldNum" sz="quarter" idx="12"/>
          </p:nvPr>
        </p:nvSpPr>
        <p:spPr/>
        <p:txBody>
          <a:bodyPr/>
          <a:lstStyle/>
          <a:p>
            <a:fld id="{BE1C31B4-989A-4199-8290-6539FD731A94}" type="slidenum">
              <a:rPr lang="en-US" smtClean="0"/>
              <a:t>7</a:t>
            </a:fld>
            <a:endParaRPr lang="en-US"/>
          </a:p>
        </p:txBody>
      </p:sp>
      <p:sp>
        <p:nvSpPr>
          <p:cNvPr id="11" name="标题 1">
            <a:extLst>
              <a:ext uri="{FF2B5EF4-FFF2-40B4-BE49-F238E27FC236}">
                <a16:creationId xmlns:a16="http://schemas.microsoft.com/office/drawing/2014/main" id="{A69D5FAF-9A3E-45E5-8030-9DD25010CEF7}"/>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ガウス畳み込みの高速計算</a:t>
            </a:r>
          </a:p>
        </p:txBody>
      </p:sp>
    </p:spTree>
    <p:extLst>
      <p:ext uri="{BB962C8B-B14F-4D97-AF65-F5344CB8AC3E}">
        <p14:creationId xmlns:p14="http://schemas.microsoft.com/office/powerpoint/2010/main" val="184579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墨迹 4">
                <a:extLst>
                  <a:ext uri="{FF2B5EF4-FFF2-40B4-BE49-F238E27FC236}">
                    <a16:creationId xmlns:a16="http://schemas.microsoft.com/office/drawing/2014/main" id="{4B50A865-1881-4DDF-B05A-C021F4908D48}"/>
                  </a:ext>
                </a:extLst>
              </p14:cNvPr>
              <p14:cNvContentPartPr/>
              <p14:nvPr/>
            </p14:nvContentPartPr>
            <p14:xfrm>
              <a:off x="-209398" y="3640842"/>
              <a:ext cx="270" cy="270"/>
            </p14:xfrm>
          </p:contentPart>
        </mc:Choice>
        <mc:Fallback xmlns="">
          <p:pic>
            <p:nvPicPr>
              <p:cNvPr id="5" name="墨迹 4">
                <a:extLst>
                  <a:ext uri="{FF2B5EF4-FFF2-40B4-BE49-F238E27FC236}">
                    <a16:creationId xmlns:a16="http://schemas.microsoft.com/office/drawing/2014/main" id="{4B50A865-1881-4DDF-B05A-C021F4908D48}"/>
                  </a:ext>
                </a:extLst>
              </p:cNvPr>
              <p:cNvPicPr/>
              <p:nvPr/>
            </p:nvPicPr>
            <p:blipFill>
              <a:blip r:embed="rId3"/>
              <a:stretch>
                <a:fillRect/>
              </a:stretch>
            </p:blipFill>
            <p:spPr>
              <a:xfrm>
                <a:off x="-222898" y="3627342"/>
                <a:ext cx="27000" cy="27000"/>
              </a:xfrm>
              <a:prstGeom prst="rect">
                <a:avLst/>
              </a:prstGeom>
            </p:spPr>
          </p:pic>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80CA6CF-7C5C-4F6B-96AE-CE5BE7A7D42E}"/>
                  </a:ext>
                </a:extLst>
              </p:cNvPr>
              <p:cNvSpPr txBox="1"/>
              <p:nvPr/>
            </p:nvSpPr>
            <p:spPr>
              <a:xfrm>
                <a:off x="2891219" y="3191491"/>
                <a:ext cx="3245311" cy="1079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r>
                        <a:rPr lang="en-US" sz="2400" i="1">
                          <a:latin typeface="Cambria Math" panose="02040503050406030204" pitchFamily="18" charset="0"/>
                          <a:ea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𝑝</m:t>
                          </m:r>
                          <m:r>
                            <a:rPr lang="en-US" sz="2400" i="1">
                              <a:latin typeface="Cambria Math" panose="02040503050406030204" pitchFamily="18" charset="0"/>
                            </a:rPr>
                            <m:t>=0</m:t>
                          </m:r>
                        </m:sub>
                        <m:sup>
                          <m:r>
                            <a:rPr lang="en-US" sz="2400" i="1">
                              <a:latin typeface="Cambria Math" panose="02040503050406030204" pitchFamily="18" charset="0"/>
                            </a:rPr>
                            <m:t>𝑃</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𝑝</m:t>
                              </m:r>
                            </m:sub>
                          </m:sSub>
                          <m:func>
                            <m:funcPr>
                              <m:ctrlPr>
                                <a:rPr lang="en-US" sz="2400" i="1">
                                  <a:latin typeface="Cambria Math" panose="02040503050406030204" pitchFamily="18" charset="0"/>
                                </a:rPr>
                              </m:ctrlPr>
                            </m:funcPr>
                            <m:fName>
                              <m:r>
                                <m:rPr>
                                  <m:sty m:val="p"/>
                                </m:rPr>
                                <a:rPr lang="en-US" sz="2400" i="1">
                                  <a:latin typeface="Cambria Math" panose="02040503050406030204" pitchFamily="18" charset="0"/>
                                </a:rPr>
                                <m:t>cos</m:t>
                              </m:r>
                            </m:fName>
                            <m:e>
                              <m:d>
                                <m:dPr>
                                  <m:ctrlPr>
                                    <a:rPr lang="en-US" sz="2400" i="1">
                                      <a:latin typeface="Cambria Math" panose="02040503050406030204" pitchFamily="18" charset="0"/>
                                    </a:rPr>
                                  </m:ctrlPr>
                                </m:dPr>
                                <m:e>
                                  <m:r>
                                    <a:rPr lang="en-US" sz="2400" i="1">
                                      <a:latin typeface="Cambria Math" panose="02040503050406030204" pitchFamily="18" charset="0"/>
                                    </a:rPr>
                                    <m:t>𝛽</m:t>
                                  </m:r>
                                  <m:r>
                                    <a:rPr lang="en-US" sz="2400" i="1">
                                      <a:latin typeface="Cambria Math" panose="02040503050406030204" pitchFamily="18" charset="0"/>
                                    </a:rPr>
                                    <m:t>𝑝𝑘</m:t>
                                  </m:r>
                                </m:e>
                              </m:d>
                            </m:e>
                          </m:func>
                        </m:e>
                      </m:nary>
                    </m:oMath>
                  </m:oMathPara>
                </a14:m>
                <a:endParaRPr lang="en-US" sz="2400" dirty="0">
                  <a:latin typeface="MS Mincho" panose="02020609040205080304" pitchFamily="49" charset="-128"/>
                  <a:ea typeface="MS Mincho" panose="02020609040205080304" pitchFamily="49" charset="-128"/>
                </a:endParaRPr>
              </a:p>
            </p:txBody>
          </p:sp>
        </mc:Choice>
        <mc:Fallback xmlns="">
          <p:sp>
            <p:nvSpPr>
              <p:cNvPr id="6" name="文本框 5">
                <a:extLst>
                  <a:ext uri="{FF2B5EF4-FFF2-40B4-BE49-F238E27FC236}">
                    <a16:creationId xmlns:a16="http://schemas.microsoft.com/office/drawing/2014/main" id="{580CA6CF-7C5C-4F6B-96AE-CE5BE7A7D42E}"/>
                  </a:ext>
                </a:extLst>
              </p:cNvPr>
              <p:cNvSpPr txBox="1">
                <a:spLocks noRot="1" noChangeAspect="1" noMove="1" noResize="1" noEditPoints="1" noAdjustHandles="1" noChangeArrowheads="1" noChangeShapeType="1" noTextEdit="1"/>
              </p:cNvSpPr>
              <p:nvPr/>
            </p:nvSpPr>
            <p:spPr>
              <a:xfrm>
                <a:off x="2891219" y="3191491"/>
                <a:ext cx="3245311" cy="107907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0C6491D-29C8-4232-A110-498374557DD3}"/>
                  </a:ext>
                </a:extLst>
              </p:cNvPr>
              <p:cNvSpPr txBox="1"/>
              <p:nvPr/>
            </p:nvSpPr>
            <p:spPr>
              <a:xfrm>
                <a:off x="2891219" y="4741400"/>
                <a:ext cx="3329053" cy="1079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𝑑</m:t>
                          </m:r>
                        </m:sub>
                      </m:s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𝑘</m:t>
                          </m:r>
                        </m:e>
                      </m:d>
                      <m:r>
                        <a:rPr lang="en-US" altLang="ja-JP" sz="2400" i="1">
                          <a:latin typeface="Cambria Math" panose="02040503050406030204" pitchFamily="18" charset="0"/>
                          <a:ea typeface="Cambria Math" panose="02040503050406030204" pitchFamily="18" charset="0"/>
                        </a:rPr>
                        <m:t>≈</m:t>
                      </m:r>
                      <m:nary>
                        <m:naryPr>
                          <m:chr m:val="∑"/>
                          <m:limLoc m:val="undOvr"/>
                          <m:grow m:val="on"/>
                          <m:ctrlPr>
                            <a:rPr lang="en-US" sz="2400" i="1">
                              <a:latin typeface="Cambria Math" panose="02040503050406030204" pitchFamily="18" charset="0"/>
                            </a:rPr>
                          </m:ctrlPr>
                        </m:naryPr>
                        <m:sub>
                          <m:r>
                            <a:rPr lang="en-US" sz="2400" i="1">
                              <a:latin typeface="Cambria Math" panose="02040503050406030204" pitchFamily="18" charset="0"/>
                            </a:rPr>
                            <m:t>𝑝</m:t>
                          </m:r>
                          <m:r>
                            <a:rPr lang="en-US" sz="2400" i="1">
                              <a:latin typeface="Cambria Math" panose="02040503050406030204" pitchFamily="18" charset="0"/>
                            </a:rPr>
                            <m:t>=0</m:t>
                          </m:r>
                        </m:sub>
                        <m:sup>
                          <m:r>
                            <a:rPr lang="en-US" sz="2400" i="1">
                              <a:latin typeface="Cambria Math" panose="02040503050406030204" pitchFamily="18" charset="0"/>
                            </a:rPr>
                            <m:t>𝑃</m:t>
                          </m:r>
                        </m:sup>
                        <m:e>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𝑝</m:t>
                              </m:r>
                            </m:sub>
                          </m:sSub>
                          <m:func>
                            <m:funcPr>
                              <m:ctrlPr>
                                <a:rPr lang="en-US" sz="2400" i="1">
                                  <a:latin typeface="Cambria Math" panose="02040503050406030204" pitchFamily="18" charset="0"/>
                                </a:rPr>
                              </m:ctrlPr>
                            </m:funcPr>
                            <m:fName>
                              <m:r>
                                <m:rPr>
                                  <m:sty m:val="p"/>
                                </m:rPr>
                                <a:rPr lang="en-US" sz="2400" b="0" i="1" smtClean="0">
                                  <a:latin typeface="Cambria Math" panose="02040503050406030204" pitchFamily="18" charset="0"/>
                                </a:rPr>
                                <m:t>sin</m:t>
                              </m:r>
                              <m:r>
                                <a:rPr lang="en-US" sz="2400" b="0" i="1" smtClean="0">
                                  <a:latin typeface="Cambria Math" panose="02040503050406030204" pitchFamily="18" charset="0"/>
                                </a:rPr>
                                <m:t>⁡</m:t>
                              </m:r>
                            </m:fName>
                            <m:e>
                              <m:d>
                                <m:dPr>
                                  <m:ctrlPr>
                                    <a:rPr lang="en-US" sz="2400" i="1">
                                      <a:latin typeface="Cambria Math" panose="02040503050406030204" pitchFamily="18" charset="0"/>
                                    </a:rPr>
                                  </m:ctrlPr>
                                </m:dPr>
                                <m:e>
                                  <m:r>
                                    <a:rPr lang="en-US" sz="2400" i="1">
                                      <a:latin typeface="Cambria Math" panose="02040503050406030204" pitchFamily="18" charset="0"/>
                                    </a:rPr>
                                    <m:t>𝛽</m:t>
                                  </m:r>
                                  <m:r>
                                    <a:rPr lang="en-US" sz="2400" i="1">
                                      <a:latin typeface="Cambria Math" panose="02040503050406030204" pitchFamily="18" charset="0"/>
                                    </a:rPr>
                                    <m:t>𝑝𝑘</m:t>
                                  </m:r>
                                </m:e>
                              </m:d>
                            </m:e>
                          </m:func>
                        </m:e>
                      </m:nary>
                    </m:oMath>
                  </m:oMathPara>
                </a14:m>
                <a:endParaRPr lang="en-US" sz="2400" dirty="0">
                  <a:latin typeface="MS Mincho" panose="02020609040205080304" pitchFamily="49" charset="-128"/>
                  <a:ea typeface="MS Mincho" panose="02020609040205080304" pitchFamily="49" charset="-128"/>
                </a:endParaRPr>
              </a:p>
            </p:txBody>
          </p:sp>
        </mc:Choice>
        <mc:Fallback xmlns="">
          <p:sp>
            <p:nvSpPr>
              <p:cNvPr id="7" name="文本框 6">
                <a:extLst>
                  <a:ext uri="{FF2B5EF4-FFF2-40B4-BE49-F238E27FC236}">
                    <a16:creationId xmlns:a16="http://schemas.microsoft.com/office/drawing/2014/main" id="{C0C6491D-29C8-4232-A110-498374557DD3}"/>
                  </a:ext>
                </a:extLst>
              </p:cNvPr>
              <p:cNvSpPr txBox="1">
                <a:spLocks noRot="1" noChangeAspect="1" noMove="1" noResize="1" noEditPoints="1" noAdjustHandles="1" noChangeArrowheads="1" noChangeShapeType="1" noTextEdit="1"/>
              </p:cNvSpPr>
              <p:nvPr/>
            </p:nvSpPr>
            <p:spPr>
              <a:xfrm>
                <a:off x="2891219" y="4741400"/>
                <a:ext cx="3329053" cy="107907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BCA22AD3-1507-46FD-AE23-9B3AC43B3776}"/>
                  </a:ext>
                </a:extLst>
              </p:cNvPr>
              <p:cNvSpPr txBox="1"/>
              <p:nvPr/>
            </p:nvSpPr>
            <p:spPr>
              <a:xfrm>
                <a:off x="748146" y="1901758"/>
                <a:ext cx="6026009" cy="400110"/>
              </a:xfrm>
              <a:prstGeom prst="rect">
                <a:avLst/>
              </a:prstGeom>
              <a:noFill/>
            </p:spPr>
            <p:txBody>
              <a:bodyPr wrap="none" rtlCol="0">
                <a:spAutoFit/>
              </a:bodyPr>
              <a:lstStyle/>
              <a:p>
                <a14:m>
                  <m:oMath xmlns:m="http://schemas.openxmlformats.org/officeDocument/2006/math">
                    <m:r>
                      <a:rPr kumimoji="1" lang="en-US" altLang="ja-JP" sz="2000" i="1">
                        <a:latin typeface="Cambria Math" panose="02040503050406030204" pitchFamily="18" charset="0"/>
                      </a:rPr>
                      <m:t>𝛽</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𝜋</m:t>
                    </m:r>
                    <m:r>
                      <a:rPr kumimoji="1" lang="en-US" altLang="ja-JP" sz="2000" i="1">
                        <a:latin typeface="Cambria Math" panose="02040503050406030204" pitchFamily="18" charset="0"/>
                      </a:rPr>
                      <m:t>/</m:t>
                    </m:r>
                    <m:r>
                      <a:rPr kumimoji="1" lang="en-US" altLang="ja-JP" sz="2000" i="1">
                        <a:latin typeface="Cambria Math" panose="02040503050406030204" pitchFamily="18" charset="0"/>
                      </a:rPr>
                      <m:t>𝐾</m:t>
                    </m:r>
                  </m:oMath>
                </a14:m>
                <a:r>
                  <a:rPr kumimoji="1" lang="ja-JP" altLang="en-US" sz="2000" dirty="0">
                    <a:latin typeface="MS Mincho" panose="02020609040205080304" pitchFamily="49" charset="-128"/>
                    <a:ea typeface="MS Mincho" panose="02020609040205080304" pitchFamily="49" charset="-128"/>
                  </a:rPr>
                  <a:t>とおき</a:t>
                </a:r>
                <a:r>
                  <a:rPr kumimoji="1" lang="zh-CN" altLang="en-US" sz="2000" dirty="0">
                    <a:latin typeface="MS Mincho" panose="02020609040205080304" pitchFamily="49" charset="-128"/>
                    <a:ea typeface="MS Mincho" panose="02020609040205080304" pitchFamily="49" charset="-128"/>
                  </a:rPr>
                  <a:t>，</a:t>
                </a:r>
                <a:r>
                  <a:rPr kumimoji="1" lang="ja-JP" altLang="en-US" sz="2000" dirty="0">
                    <a:latin typeface="MS Mincho" panose="02020609040205080304" pitchFamily="49" charset="-128"/>
                    <a:ea typeface="MS Mincho" panose="02020609040205080304" pitchFamily="49" charset="-128"/>
                  </a:rPr>
                  <a:t>次の低次フーリエ近似を考える。</a:t>
                </a:r>
              </a:p>
            </p:txBody>
          </p:sp>
        </mc:Choice>
        <mc:Fallback>
          <p:sp>
            <p:nvSpPr>
              <p:cNvPr id="9" name="文本框 8">
                <a:extLst>
                  <a:ext uri="{FF2B5EF4-FFF2-40B4-BE49-F238E27FC236}">
                    <a16:creationId xmlns:a16="http://schemas.microsoft.com/office/drawing/2014/main" id="{BCA22AD3-1507-46FD-AE23-9B3AC43B3776}"/>
                  </a:ext>
                </a:extLst>
              </p:cNvPr>
              <p:cNvSpPr txBox="1">
                <a:spLocks noRot="1" noChangeAspect="1" noMove="1" noResize="1" noEditPoints="1" noAdjustHandles="1" noChangeArrowheads="1" noChangeShapeType="1" noTextEdit="1"/>
              </p:cNvSpPr>
              <p:nvPr/>
            </p:nvSpPr>
            <p:spPr>
              <a:xfrm>
                <a:off x="748146" y="1901758"/>
                <a:ext cx="6026009" cy="400110"/>
              </a:xfrm>
              <a:prstGeom prst="rect">
                <a:avLst/>
              </a:prstGeom>
              <a:blipFill>
                <a:blip r:embed="rId6"/>
                <a:stretch>
                  <a:fillRect l="-506" t="-12121" r="-101" b="-22727"/>
                </a:stretch>
              </a:blipFill>
            </p:spPr>
            <p:txBody>
              <a:bodyPr/>
              <a:lstStyle/>
              <a:p>
                <a:r>
                  <a:rPr lang="en-US">
                    <a:noFill/>
                  </a:rPr>
                  <a:t> </a:t>
                </a:r>
              </a:p>
            </p:txBody>
          </p:sp>
        </mc:Fallback>
      </mc:AlternateContent>
      <p:sp>
        <p:nvSpPr>
          <p:cNvPr id="8" name="灯片编号占位符 7">
            <a:extLst>
              <a:ext uri="{FF2B5EF4-FFF2-40B4-BE49-F238E27FC236}">
                <a16:creationId xmlns:a16="http://schemas.microsoft.com/office/drawing/2014/main" id="{96BC865B-B798-4D5D-ACF9-612B6D5F024C}"/>
              </a:ext>
            </a:extLst>
          </p:cNvPr>
          <p:cNvSpPr>
            <a:spLocks noGrp="1"/>
          </p:cNvSpPr>
          <p:nvPr>
            <p:ph type="sldNum" sz="quarter" idx="12"/>
          </p:nvPr>
        </p:nvSpPr>
        <p:spPr/>
        <p:txBody>
          <a:bodyPr/>
          <a:lstStyle/>
          <a:p>
            <a:fld id="{BE1C31B4-989A-4199-8290-6539FD731A94}" type="slidenum">
              <a:rPr lang="en-US" smtClean="0"/>
              <a:t>8</a:t>
            </a:fld>
            <a:endParaRPr lang="en-US"/>
          </a:p>
        </p:txBody>
      </p:sp>
      <p:sp>
        <p:nvSpPr>
          <p:cNvPr id="11" name="标题 1">
            <a:extLst>
              <a:ext uri="{FF2B5EF4-FFF2-40B4-BE49-F238E27FC236}">
                <a16:creationId xmlns:a16="http://schemas.microsoft.com/office/drawing/2014/main" id="{80078A1D-C742-4B6D-81F3-EF9D5083793B}"/>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ガウス畳み込みの高速計算</a:t>
            </a:r>
          </a:p>
        </p:txBody>
      </p:sp>
    </p:spTree>
    <p:extLst>
      <p:ext uri="{BB962C8B-B14F-4D97-AF65-F5344CB8AC3E}">
        <p14:creationId xmlns:p14="http://schemas.microsoft.com/office/powerpoint/2010/main" val="39451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99A053D-B1DA-45C5-9C21-DC2296E21208}"/>
                  </a:ext>
                </a:extLst>
              </p:cNvPr>
              <p:cNvSpPr txBox="1"/>
              <p:nvPr/>
            </p:nvSpPr>
            <p:spPr>
              <a:xfrm>
                <a:off x="405353" y="3277503"/>
                <a:ext cx="3568541"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𝑝</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a:latin typeface="Cambria Math" panose="02040503050406030204" pitchFamily="18" charset="0"/>
                        </a:rPr>
                        <m:t>=</m:t>
                      </m:r>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a:latin typeface="Cambria Math" panose="02040503050406030204" pitchFamily="18" charset="0"/>
                            </a:rPr>
                            <m:t>=−</m:t>
                          </m:r>
                          <m:r>
                            <a:rPr lang="en-US" sz="2000" i="1">
                              <a:latin typeface="Cambria Math" panose="02040503050406030204" pitchFamily="18" charset="0"/>
                            </a:rPr>
                            <m:t>𝐾</m:t>
                          </m:r>
                        </m:sub>
                        <m:sup>
                          <m:r>
                            <a:rPr lang="en-US" sz="2000" i="1">
                              <a:latin typeface="Cambria Math" panose="02040503050406030204" pitchFamily="18" charset="0"/>
                            </a:rPr>
                            <m:t>𝐾</m:t>
                          </m:r>
                        </m:sup>
                        <m:e>
                          <m:r>
                            <a:rPr lang="en-US" sz="2000" i="1">
                              <a:latin typeface="Cambria Math" panose="02040503050406030204" pitchFamily="18" charset="0"/>
                            </a:rPr>
                            <m:t>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r>
                                <a:rPr lang="en-US" sz="2000">
                                  <a:latin typeface="Cambria Math" panose="02040503050406030204" pitchFamily="18" charset="0"/>
                                </a:rPr>
                                <m:t>−</m:t>
                              </m:r>
                              <m:r>
                                <a:rPr lang="en-US" sz="2000" i="1">
                                  <a:latin typeface="Cambria Math" panose="02040503050406030204" pitchFamily="18" charset="0"/>
                                </a:rPr>
                                <m:t>𝑘</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d>
                                <m:dPr>
                                  <m:ctrlPr>
                                    <a:rPr lang="en-US" sz="2000" i="1">
                                      <a:latin typeface="Cambria Math" panose="02040503050406030204" pitchFamily="18" charset="0"/>
                                    </a:rPr>
                                  </m:ctrlPr>
                                </m:dPr>
                                <m:e>
                                  <m:r>
                                    <a:rPr lang="en-US" sz="2000" i="1">
                                      <a:latin typeface="Cambria Math" panose="02040503050406030204" pitchFamily="18" charset="0"/>
                                    </a:rPr>
                                    <m:t>𝛽</m:t>
                                  </m:r>
                                  <m:r>
                                    <a:rPr lang="en-US" sz="2000" i="1">
                                      <a:latin typeface="Cambria Math" panose="02040503050406030204" pitchFamily="18" charset="0"/>
                                    </a:rPr>
                                    <m:t>𝑝𝑘</m:t>
                                  </m:r>
                                </m:e>
                              </m:d>
                            </m:e>
                          </m:func>
                        </m:e>
                      </m:nary>
                    </m:oMath>
                  </m:oMathPara>
                </a14:m>
                <a:endParaRPr lang="en-US" sz="2000" dirty="0">
                  <a:latin typeface="MS Mincho" panose="02020609040205080304" pitchFamily="49" charset="-128"/>
                  <a:ea typeface="MS Mincho" panose="02020609040205080304" pitchFamily="49" charset="-128"/>
                </a:endParaRPr>
              </a:p>
            </p:txBody>
          </p:sp>
        </mc:Choice>
        <mc:Fallback xmlns="">
          <p:sp>
            <p:nvSpPr>
              <p:cNvPr id="6" name="文本框 5">
                <a:extLst>
                  <a:ext uri="{FF2B5EF4-FFF2-40B4-BE49-F238E27FC236}">
                    <a16:creationId xmlns:a16="http://schemas.microsoft.com/office/drawing/2014/main" id="{299A053D-B1DA-45C5-9C21-DC2296E21208}"/>
                  </a:ext>
                </a:extLst>
              </p:cNvPr>
              <p:cNvSpPr txBox="1">
                <a:spLocks noRot="1" noChangeAspect="1" noMove="1" noResize="1" noEditPoints="1" noAdjustHandles="1" noChangeArrowheads="1" noChangeShapeType="1" noTextEdit="1"/>
              </p:cNvSpPr>
              <p:nvPr/>
            </p:nvSpPr>
            <p:spPr>
              <a:xfrm>
                <a:off x="405353" y="3277503"/>
                <a:ext cx="3568541" cy="86549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C32B43A-715C-4C69-BE32-7A0C2B63AD33}"/>
                  </a:ext>
                </a:extLst>
              </p:cNvPr>
              <p:cNvSpPr/>
              <p:nvPr/>
            </p:nvSpPr>
            <p:spPr>
              <a:xfrm>
                <a:off x="294313" y="4341487"/>
                <a:ext cx="3836371" cy="957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a:latin typeface="Cambria Math" panose="02040503050406030204" pitchFamily="18" charset="0"/>
                        </a:rPr>
                        <m:t>=</m:t>
                      </m:r>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a:latin typeface="Cambria Math" panose="02040503050406030204" pitchFamily="18" charset="0"/>
                            </a:rPr>
                            <m:t>=−</m:t>
                          </m:r>
                          <m:r>
                            <a:rPr lang="en-US" sz="2000" i="1">
                              <a:latin typeface="Cambria Math" panose="02040503050406030204" pitchFamily="18" charset="0"/>
                            </a:rPr>
                            <m:t>𝐾</m:t>
                          </m:r>
                        </m:sub>
                        <m:sup>
                          <m:r>
                            <a:rPr lang="en-US" sz="2000" i="1">
                              <a:latin typeface="Cambria Math" panose="02040503050406030204" pitchFamily="18" charset="0"/>
                            </a:rPr>
                            <m:t>𝐾</m:t>
                          </m:r>
                        </m:sup>
                        <m:e>
                          <m:r>
                            <a:rPr lang="en-US" sz="2000" i="1">
                              <a:latin typeface="Cambria Math" panose="02040503050406030204" pitchFamily="18" charset="0"/>
                            </a:rPr>
                            <m:t>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r>
                                <a:rPr lang="en-US" sz="2000">
                                  <a:latin typeface="Cambria Math" panose="02040503050406030204" pitchFamily="18" charset="0"/>
                                </a:rPr>
                                <m:t>−</m:t>
                              </m:r>
                              <m:r>
                                <a:rPr lang="en-US" sz="2000" i="1">
                                  <a:latin typeface="Cambria Math" panose="02040503050406030204" pitchFamily="18" charset="0"/>
                                </a:rPr>
                                <m:t>𝑘</m:t>
                              </m:r>
                            </m:e>
                          </m:d>
                          <m:func>
                            <m:funcPr>
                              <m:ctrlPr>
                                <a:rPr lang="en-US" sz="2000" i="1" smtClean="0">
                                  <a:latin typeface="Cambria Math" panose="02040503050406030204" pitchFamily="18" charset="0"/>
                                </a:rPr>
                              </m:ctrlPr>
                            </m:funcPr>
                            <m:fName>
                              <m:r>
                                <m:rPr>
                                  <m:sty m:val="p"/>
                                </m:rPr>
                                <a:rPr lang="en-US" sz="2000" b="0" i="1" smtClean="0">
                                  <a:latin typeface="Cambria Math" panose="02040503050406030204" pitchFamily="18" charset="0"/>
                                </a:rPr>
                                <m:t>sin</m:t>
                              </m:r>
                              <m:r>
                                <a:rPr lang="en-US" sz="2000" b="0" i="1" smtClean="0">
                                  <a:latin typeface="Cambria Math" panose="02040503050406030204" pitchFamily="18" charset="0"/>
                                </a:rPr>
                                <m:t>⁡</m:t>
                              </m:r>
                            </m:fName>
                            <m:e>
                              <m:d>
                                <m:dPr>
                                  <m:ctrlPr>
                                    <a:rPr lang="en-US" sz="2000" i="1">
                                      <a:latin typeface="Cambria Math" panose="02040503050406030204" pitchFamily="18" charset="0"/>
                                    </a:rPr>
                                  </m:ctrlPr>
                                </m:dPr>
                                <m:e>
                                  <m:r>
                                    <a:rPr lang="en-US" sz="2000" i="1">
                                      <a:latin typeface="Cambria Math" panose="02040503050406030204" pitchFamily="18" charset="0"/>
                                    </a:rPr>
                                    <m:t>𝛽</m:t>
                                  </m:r>
                                  <m:r>
                                    <a:rPr lang="en-US" sz="2000" i="1">
                                      <a:latin typeface="Cambria Math" panose="02040503050406030204" pitchFamily="18" charset="0"/>
                                    </a:rPr>
                                    <m:t>𝑝𝑘</m:t>
                                  </m:r>
                                </m:e>
                              </m:d>
                            </m:e>
                          </m:func>
                        </m:e>
                      </m:nary>
                    </m:oMath>
                  </m:oMathPara>
                </a14:m>
                <a:endParaRPr lang="en-US" sz="2000" dirty="0">
                  <a:latin typeface="MS Mincho" panose="02020609040205080304" pitchFamily="49" charset="-128"/>
                  <a:ea typeface="MS Mincho" panose="02020609040205080304" pitchFamily="49" charset="-128"/>
                </a:endParaRPr>
              </a:p>
            </p:txBody>
          </p:sp>
        </mc:Choice>
        <mc:Fallback xmlns="">
          <p:sp>
            <p:nvSpPr>
              <p:cNvPr id="7" name="矩形 6">
                <a:extLst>
                  <a:ext uri="{FF2B5EF4-FFF2-40B4-BE49-F238E27FC236}">
                    <a16:creationId xmlns:a16="http://schemas.microsoft.com/office/drawing/2014/main" id="{AC32B43A-715C-4C69-BE32-7A0C2B63AD33}"/>
                  </a:ext>
                </a:extLst>
              </p:cNvPr>
              <p:cNvSpPr>
                <a:spLocks noRot="1" noChangeAspect="1" noMove="1" noResize="1" noEditPoints="1" noAdjustHandles="1" noChangeArrowheads="1" noChangeShapeType="1" noTextEdit="1"/>
              </p:cNvSpPr>
              <p:nvPr/>
            </p:nvSpPr>
            <p:spPr>
              <a:xfrm>
                <a:off x="294313" y="4341487"/>
                <a:ext cx="3836371" cy="9578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E79EF7B-A29F-4404-A803-78FE16B14F35}"/>
                  </a:ext>
                </a:extLst>
              </p:cNvPr>
              <p:cNvSpPr txBox="1"/>
              <p:nvPr/>
            </p:nvSpPr>
            <p:spPr>
              <a:xfrm>
                <a:off x="5307638" y="3277503"/>
                <a:ext cx="3686778" cy="12070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𝐾</m:t>
                          </m:r>
                        </m:sub>
                        <m:sup>
                          <m:r>
                            <a:rPr lang="en-US" sz="2000" i="1">
                              <a:latin typeface="Cambria Math" panose="02040503050406030204" pitchFamily="18" charset="0"/>
                            </a:rPr>
                            <m:t>𝐾</m:t>
                          </m:r>
                        </m:sup>
                        <m:e>
                          <m:r>
                            <a:rPr lang="en-US" sz="2000" i="1">
                              <a:latin typeface="Cambria Math" panose="02040503050406030204" pitchFamily="18" charset="0"/>
                            </a:rPr>
                            <m:t>𝐺</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e>
                          </m:d>
                        </m:e>
                      </m:nary>
                      <m:r>
                        <a:rPr lang="en-US" altLang="ja-JP" sz="2000" i="1">
                          <a:latin typeface="Cambria Math" panose="02040503050406030204" pitchFamily="18" charset="0"/>
                          <a:ea typeface="Cambria Math" panose="02040503050406030204" pitchFamily="18" charset="0"/>
                        </a:rPr>
                        <m:t>≈</m:t>
                      </m:r>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rPr>
                            <m:t>=0</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𝑝</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e>
                          </m:d>
                        </m:e>
                      </m:nary>
                    </m:oMath>
                  </m:oMathPara>
                </a14:m>
                <a:endParaRPr lang="en-US" sz="2000" i="1" dirty="0">
                  <a:latin typeface="MS Mincho" panose="02020609040205080304" pitchFamily="49" charset="-128"/>
                  <a:ea typeface="MS Mincho" panose="02020609040205080304" pitchFamily="49" charset="-128"/>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 </m:t>
                      </m:r>
                    </m:oMath>
                  </m:oMathPara>
                </a14:m>
                <a:endParaRPr lang="en-US" sz="2000" dirty="0">
                  <a:latin typeface="MS Mincho" panose="02020609040205080304" pitchFamily="49" charset="-128"/>
                  <a:ea typeface="MS Mincho" panose="02020609040205080304" pitchFamily="49" charset="-128"/>
                </a:endParaRPr>
              </a:p>
            </p:txBody>
          </p:sp>
        </mc:Choice>
        <mc:Fallback xmlns="">
          <p:sp>
            <p:nvSpPr>
              <p:cNvPr id="9" name="文本框 8">
                <a:extLst>
                  <a:ext uri="{FF2B5EF4-FFF2-40B4-BE49-F238E27FC236}">
                    <a16:creationId xmlns:a16="http://schemas.microsoft.com/office/drawing/2014/main" id="{4E79EF7B-A29F-4404-A803-78FE16B14F35}"/>
                  </a:ext>
                </a:extLst>
              </p:cNvPr>
              <p:cNvSpPr txBox="1">
                <a:spLocks noRot="1" noChangeAspect="1" noMove="1" noResize="1" noEditPoints="1" noAdjustHandles="1" noChangeArrowheads="1" noChangeShapeType="1" noTextEdit="1"/>
              </p:cNvSpPr>
              <p:nvPr/>
            </p:nvSpPr>
            <p:spPr>
              <a:xfrm>
                <a:off x="5307638" y="3277503"/>
                <a:ext cx="3686778" cy="12070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77C0581-1E08-490D-97A8-821EF28706D7}"/>
                  </a:ext>
                </a:extLst>
              </p:cNvPr>
              <p:cNvSpPr txBox="1"/>
              <p:nvPr/>
            </p:nvSpPr>
            <p:spPr>
              <a:xfrm>
                <a:off x="5268433" y="4341487"/>
                <a:ext cx="3786871" cy="899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𝑘</m:t>
                          </m:r>
                          <m:r>
                            <a:rPr lang="en-US" sz="2000" i="1">
                              <a:latin typeface="Cambria Math" panose="02040503050406030204" pitchFamily="18" charset="0"/>
                            </a:rPr>
                            <m:t>=−</m:t>
                          </m:r>
                          <m:r>
                            <a:rPr lang="en-US" sz="2000" i="1">
                              <a:latin typeface="Cambria Math" panose="02040503050406030204" pitchFamily="18" charset="0"/>
                            </a:rPr>
                            <m:t>𝐾</m:t>
                          </m:r>
                        </m:sub>
                        <m:sup>
                          <m:r>
                            <a:rPr lang="en-US" sz="2000" i="1">
                              <a:latin typeface="Cambria Math" panose="02040503050406030204" pitchFamily="18" charset="0"/>
                            </a:rPr>
                            <m:t>𝐾</m:t>
                          </m:r>
                        </m:sup>
                        <m:e>
                          <m:sSub>
                            <m:sSubPr>
                              <m:ctrlPr>
                                <a:rPr lang="en-US" sz="2000" i="1">
                                  <a:latin typeface="Cambria Math" panose="02040503050406030204" pitchFamily="18" charset="0"/>
                                </a:rPr>
                              </m:ctrlPr>
                            </m:sSubPr>
                            <m:e>
                              <m:r>
                                <a:rPr lang="en-US" sz="2000" i="1">
                                  <a:latin typeface="Cambria Math" panose="02040503050406030204" pitchFamily="18" charset="0"/>
                                </a:rPr>
                                <m:t>𝐺</m:t>
                              </m:r>
                            </m:e>
                            <m:sub>
                              <m:r>
                                <a:rPr lang="en-US" sz="2000" i="1">
                                  <a:latin typeface="Cambria Math" panose="02040503050406030204" pitchFamily="18" charset="0"/>
                                </a:rPr>
                                <m:t>𝑑</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𝑘</m:t>
                              </m:r>
                            </m:e>
                          </m:d>
                          <m:r>
                            <a:rPr lang="en-US" sz="2000" i="1">
                              <a:latin typeface="Cambria Math" panose="02040503050406030204" pitchFamily="18" charset="0"/>
                            </a:rPr>
                            <m:t>𝐼</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𝑘</m:t>
                              </m:r>
                            </m:e>
                          </m:d>
                        </m:e>
                      </m:nary>
                      <m:r>
                        <a:rPr lang="en-US" altLang="ja-JP" sz="2000" i="1">
                          <a:latin typeface="Cambria Math" panose="02040503050406030204" pitchFamily="18" charset="0"/>
                          <a:ea typeface="Cambria Math" panose="02040503050406030204" pitchFamily="18" charset="0"/>
                        </a:rPr>
                        <m:t>≈</m:t>
                      </m:r>
                      <m:nary>
                        <m:naryPr>
                          <m:chr m:val="∑"/>
                          <m:limLoc m:val="undOvr"/>
                          <m:grow m:val="on"/>
                          <m:ctrlPr>
                            <a:rPr lang="en-US" sz="2000" i="1">
                              <a:latin typeface="Cambria Math" panose="02040503050406030204" pitchFamily="18" charset="0"/>
                            </a:rPr>
                          </m:ctrlPr>
                        </m:naryPr>
                        <m:sub>
                          <m:r>
                            <a:rPr lang="en-US" sz="2000" i="1">
                              <a:latin typeface="Cambria Math" panose="02040503050406030204" pitchFamily="18" charset="0"/>
                            </a:rPr>
                            <m:t>𝑝</m:t>
                          </m:r>
                          <m:r>
                            <a:rPr lang="en-US" sz="2000" i="1">
                              <a:latin typeface="Cambria Math" panose="02040503050406030204" pitchFamily="18" charset="0"/>
                            </a:rPr>
                            <m:t>=0</m:t>
                          </m:r>
                        </m:sub>
                        <m:sup>
                          <m:r>
                            <a:rPr lang="en-US" sz="2000" i="1">
                              <a:latin typeface="Cambria Math" panose="02040503050406030204" pitchFamily="18" charset="0"/>
                            </a:rPr>
                            <m:t>𝑃</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𝑝</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𝑝</m:t>
                              </m:r>
                            </m:sub>
                          </m:sSub>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𝑛</m:t>
                              </m:r>
                            </m:e>
                          </m:d>
                        </m:e>
                      </m:nary>
                    </m:oMath>
                  </m:oMathPara>
                </a14:m>
                <a:endParaRPr lang="en-US" sz="2000" dirty="0">
                  <a:latin typeface="MS Mincho" panose="02020609040205080304" pitchFamily="49" charset="-128"/>
                  <a:ea typeface="MS Mincho" panose="02020609040205080304" pitchFamily="49" charset="-128"/>
                </a:endParaRPr>
              </a:p>
            </p:txBody>
          </p:sp>
        </mc:Choice>
        <mc:Fallback xmlns="">
          <p:sp>
            <p:nvSpPr>
              <p:cNvPr id="10" name="文本框 9">
                <a:extLst>
                  <a:ext uri="{FF2B5EF4-FFF2-40B4-BE49-F238E27FC236}">
                    <a16:creationId xmlns:a16="http://schemas.microsoft.com/office/drawing/2014/main" id="{177C0581-1E08-490D-97A8-821EF28706D7}"/>
                  </a:ext>
                </a:extLst>
              </p:cNvPr>
              <p:cNvSpPr txBox="1">
                <a:spLocks noRot="1" noChangeAspect="1" noMove="1" noResize="1" noEditPoints="1" noAdjustHandles="1" noChangeArrowheads="1" noChangeShapeType="1" noTextEdit="1"/>
              </p:cNvSpPr>
              <p:nvPr/>
            </p:nvSpPr>
            <p:spPr>
              <a:xfrm>
                <a:off x="5268433" y="4341487"/>
                <a:ext cx="3786871" cy="899285"/>
              </a:xfrm>
              <a:prstGeom prst="rect">
                <a:avLst/>
              </a:prstGeom>
              <a:blipFill>
                <a:blip r:embed="rId5"/>
                <a:stretch>
                  <a:fillRect/>
                </a:stretch>
              </a:blipFill>
            </p:spPr>
            <p:txBody>
              <a:bodyPr/>
              <a:lstStyle/>
              <a:p>
                <a:r>
                  <a:rPr lang="en-US">
                    <a:noFill/>
                  </a:rPr>
                  <a:t> </a:t>
                </a:r>
              </a:p>
            </p:txBody>
          </p:sp>
        </mc:Fallback>
      </mc:AlternateContent>
      <p:sp>
        <p:nvSpPr>
          <p:cNvPr id="12" name="箭头: 右 11">
            <a:extLst>
              <a:ext uri="{FF2B5EF4-FFF2-40B4-BE49-F238E27FC236}">
                <a16:creationId xmlns:a16="http://schemas.microsoft.com/office/drawing/2014/main" id="{AF600809-C417-402B-BB19-9423CE724DCE}"/>
              </a:ext>
            </a:extLst>
          </p:cNvPr>
          <p:cNvSpPr/>
          <p:nvPr/>
        </p:nvSpPr>
        <p:spPr>
          <a:xfrm>
            <a:off x="4215926" y="3929357"/>
            <a:ext cx="771270" cy="427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BFCEBA4-E1DF-4BA8-8B29-56ABA61E33B6}"/>
                  </a:ext>
                </a:extLst>
              </p:cNvPr>
              <p:cNvSpPr txBox="1"/>
              <p:nvPr/>
            </p:nvSpPr>
            <p:spPr>
              <a:xfrm>
                <a:off x="405353" y="1985021"/>
                <a:ext cx="3959257" cy="1062983"/>
              </a:xfrm>
              <a:prstGeom prst="rect">
                <a:avLst/>
              </a:prstGeom>
              <a:noFill/>
            </p:spPr>
            <p:txBody>
              <a:bodyPr wrap="square" rtlCol="0">
                <a:spAutoFit/>
              </a:bodyPr>
              <a:lstStyle/>
              <a:p>
                <a:r>
                  <a:rPr kumimoji="1" lang="ja-JP" altLang="en-US" sz="2000" dirty="0">
                    <a:latin typeface="MS Mincho" panose="02020609040205080304" pitchFamily="49" charset="-128"/>
                    <a:ea typeface="MS Mincho" panose="02020609040205080304" pitchFamily="49" charset="-128"/>
                  </a:rPr>
                  <a:t>　さらに，下式のように</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𝑐</m:t>
                        </m:r>
                      </m:e>
                      <m:sub>
                        <m:r>
                          <a:rPr lang="en-US" altLang="ja-JP" sz="2000" i="1">
                            <a:latin typeface="Cambria Math" panose="02040503050406030204" pitchFamily="18" charset="0"/>
                          </a:rPr>
                          <m:t>𝑝</m:t>
                        </m:r>
                      </m:sub>
                    </m:sSub>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𝑛</m:t>
                        </m:r>
                      </m:e>
                    </m:d>
                  </m:oMath>
                </a14:m>
                <a:r>
                  <a:rPr kumimoji="1" lang="ja-JP" altLang="en-US" sz="2000" dirty="0">
                    <a:latin typeface="MS Mincho" panose="02020609040205080304" pitchFamily="49" charset="-128"/>
                    <a:ea typeface="MS Mincho" panose="02020609040205080304" pitchFamily="49" charset="-128"/>
                  </a:rPr>
                  <a:t>と</a:t>
                </a:r>
                <a14:m>
                  <m:oMath xmlns:m="http://schemas.openxmlformats.org/officeDocument/2006/math">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𝑠</m:t>
                        </m:r>
                      </m:e>
                      <m:sub>
                        <m:r>
                          <a:rPr lang="en-US" altLang="ja-JP" sz="2000" i="1">
                            <a:latin typeface="Cambria Math" panose="02040503050406030204" pitchFamily="18" charset="0"/>
                          </a:rPr>
                          <m:t>𝑝</m:t>
                        </m:r>
                      </m:sub>
                    </m:sSub>
                    <m:d>
                      <m:dPr>
                        <m:begChr m:val="["/>
                        <m:endChr m:val="]"/>
                        <m:ctrlPr>
                          <a:rPr lang="en-US" altLang="ja-JP" sz="2000" i="1">
                            <a:latin typeface="Cambria Math" panose="02040503050406030204" pitchFamily="18" charset="0"/>
                          </a:rPr>
                        </m:ctrlPr>
                      </m:dPr>
                      <m:e>
                        <m:r>
                          <a:rPr lang="en-US" altLang="ja-JP" sz="2000" i="1">
                            <a:latin typeface="Cambria Math" panose="02040503050406030204" pitchFamily="18" charset="0"/>
                          </a:rPr>
                          <m:t>𝑛</m:t>
                        </m:r>
                      </m:e>
                    </m:d>
                  </m:oMath>
                </a14:m>
                <a:r>
                  <a:rPr kumimoji="1" lang="ja-JP" altLang="en-US" sz="2000" dirty="0">
                    <a:latin typeface="MS Mincho" panose="02020609040205080304" pitchFamily="49" charset="-128"/>
                    <a:ea typeface="MS Mincho" panose="02020609040205080304" pitchFamily="49" charset="-128"/>
                  </a:rPr>
                  <a:t>と定義すると</a:t>
                </a:r>
              </a:p>
              <a:p>
                <a:endParaRPr lang="en-US" sz="2000" dirty="0"/>
              </a:p>
            </p:txBody>
          </p:sp>
        </mc:Choice>
        <mc:Fallback xmlns="">
          <p:sp>
            <p:nvSpPr>
              <p:cNvPr id="5" name="文本框 4">
                <a:extLst>
                  <a:ext uri="{FF2B5EF4-FFF2-40B4-BE49-F238E27FC236}">
                    <a16:creationId xmlns:a16="http://schemas.microsoft.com/office/drawing/2014/main" id="{2BFCEBA4-E1DF-4BA8-8B29-56ABA61E33B6}"/>
                  </a:ext>
                </a:extLst>
              </p:cNvPr>
              <p:cNvSpPr txBox="1">
                <a:spLocks noRot="1" noChangeAspect="1" noMove="1" noResize="1" noEditPoints="1" noAdjustHandles="1" noChangeArrowheads="1" noChangeShapeType="1" noTextEdit="1"/>
              </p:cNvSpPr>
              <p:nvPr/>
            </p:nvSpPr>
            <p:spPr>
              <a:xfrm>
                <a:off x="405353" y="1985021"/>
                <a:ext cx="3959257" cy="1062983"/>
              </a:xfrm>
              <a:prstGeom prst="rect">
                <a:avLst/>
              </a:prstGeom>
              <a:blipFill>
                <a:blip r:embed="rId6"/>
                <a:stretch>
                  <a:fillRect t="-5172"/>
                </a:stretch>
              </a:blipFill>
            </p:spPr>
            <p:txBody>
              <a:bodyPr/>
              <a:lstStyle/>
              <a:p>
                <a:r>
                  <a:rPr lang="en-US">
                    <a:noFill/>
                  </a:rPr>
                  <a:t> </a:t>
                </a:r>
              </a:p>
            </p:txBody>
          </p:sp>
        </mc:Fallback>
      </mc:AlternateContent>
      <p:sp>
        <p:nvSpPr>
          <p:cNvPr id="15" name="文本框 14">
            <a:extLst>
              <a:ext uri="{FF2B5EF4-FFF2-40B4-BE49-F238E27FC236}">
                <a16:creationId xmlns:a16="http://schemas.microsoft.com/office/drawing/2014/main" id="{14616356-F597-44D1-B530-28687A89E83B}"/>
              </a:ext>
            </a:extLst>
          </p:cNvPr>
          <p:cNvSpPr txBox="1"/>
          <p:nvPr/>
        </p:nvSpPr>
        <p:spPr>
          <a:xfrm>
            <a:off x="5182239" y="1985021"/>
            <a:ext cx="3959257" cy="400110"/>
          </a:xfrm>
          <a:prstGeom prst="rect">
            <a:avLst/>
          </a:prstGeom>
          <a:noFill/>
        </p:spPr>
        <p:txBody>
          <a:bodyPr wrap="square" rtlCol="0">
            <a:spAutoFit/>
          </a:bodyPr>
          <a:lstStyle/>
          <a:p>
            <a:r>
              <a:rPr kumimoji="1" lang="ja-JP" altLang="en-US" sz="2000" dirty="0">
                <a:latin typeface="MS Mincho" panose="02020609040205080304" pitchFamily="49" charset="-128"/>
                <a:ea typeface="MS Mincho" panose="02020609040205080304" pitchFamily="49" charset="-128"/>
              </a:rPr>
              <a:t>前式を下式のように近似できる。</a:t>
            </a:r>
          </a:p>
        </p:txBody>
      </p:sp>
      <p:sp>
        <p:nvSpPr>
          <p:cNvPr id="11" name="灯片编号占位符 10">
            <a:extLst>
              <a:ext uri="{FF2B5EF4-FFF2-40B4-BE49-F238E27FC236}">
                <a16:creationId xmlns:a16="http://schemas.microsoft.com/office/drawing/2014/main" id="{C0969E04-E582-4325-8205-9B72E737DC3A}"/>
              </a:ext>
            </a:extLst>
          </p:cNvPr>
          <p:cNvSpPr>
            <a:spLocks noGrp="1"/>
          </p:cNvSpPr>
          <p:nvPr>
            <p:ph type="sldNum" sz="quarter" idx="12"/>
          </p:nvPr>
        </p:nvSpPr>
        <p:spPr/>
        <p:txBody>
          <a:bodyPr/>
          <a:lstStyle/>
          <a:p>
            <a:fld id="{BE1C31B4-989A-4199-8290-6539FD731A94}" type="slidenum">
              <a:rPr lang="en-US" smtClean="0"/>
              <a:t>9</a:t>
            </a:fld>
            <a:endParaRPr lang="en-US"/>
          </a:p>
        </p:txBody>
      </p:sp>
      <p:sp>
        <p:nvSpPr>
          <p:cNvPr id="14" name="标题 1">
            <a:extLst>
              <a:ext uri="{FF2B5EF4-FFF2-40B4-BE49-F238E27FC236}">
                <a16:creationId xmlns:a16="http://schemas.microsoft.com/office/drawing/2014/main" id="{3D0BE03A-2BB7-4430-9011-C9488441F97D}"/>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ja-JP" altLang="en-US" dirty="0">
                <a:latin typeface="MS Mincho" panose="02020609040205080304" pitchFamily="49" charset="-128"/>
                <a:ea typeface="MS Mincho" panose="02020609040205080304" pitchFamily="49" charset="-128"/>
              </a:rPr>
              <a:t>ガウス畳み込みの高速計算</a:t>
            </a:r>
          </a:p>
        </p:txBody>
      </p:sp>
    </p:spTree>
    <p:extLst>
      <p:ext uri="{BB962C8B-B14F-4D97-AF65-F5344CB8AC3E}">
        <p14:creationId xmlns:p14="http://schemas.microsoft.com/office/powerpoint/2010/main" val="332515034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2793</TotalTime>
  <Words>1039</Words>
  <Application>Microsoft Office PowerPoint</Application>
  <PresentationFormat>全屏显示(4:3)</PresentationFormat>
  <Paragraphs>272</Paragraphs>
  <Slides>39</Slides>
  <Notes>0</Notes>
  <HiddenSlides>9</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MS Mincho</vt:lpstr>
      <vt:lpstr>Arial</vt:lpstr>
      <vt:lpstr>Calibri</vt:lpstr>
      <vt:lpstr>Calibri Light</vt:lpstr>
      <vt:lpstr>Cambria Math</vt:lpstr>
      <vt:lpstr>Courier New</vt:lpstr>
      <vt:lpstr>Office 主题​​</vt:lpstr>
      <vt:lpstr>領域画像マッチング初期探索の GPUによる高速化</vt:lpstr>
      <vt:lpstr>概要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領域画像マッチング初期探索方法</vt:lpstr>
      <vt:lpstr>領域画像マッチング初期探索方法</vt:lpstr>
      <vt:lpstr>領域画像マッチング初期探索方法</vt:lpstr>
      <vt:lpstr>領域画像マッチング初期探索方法</vt:lpstr>
      <vt:lpstr>領域画像マッチング初期探索方法</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墨然 李</dc:creator>
  <cp:lastModifiedBy>墨然 李</cp:lastModifiedBy>
  <cp:revision>62</cp:revision>
  <dcterms:created xsi:type="dcterms:W3CDTF">2018-12-22T08:21:01Z</dcterms:created>
  <dcterms:modified xsi:type="dcterms:W3CDTF">2019-02-21T08:30:48Z</dcterms:modified>
</cp:coreProperties>
</file>